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864" r:id="rId6"/>
  </p:sldMasterIdLst>
  <p:notesMasterIdLst>
    <p:notesMasterId r:id="rId142"/>
  </p:notesMasterIdLst>
  <p:handoutMasterIdLst>
    <p:handoutMasterId r:id="rId143"/>
  </p:handoutMasterIdLst>
  <p:sldIdLst>
    <p:sldId id="256" r:id="rId7"/>
    <p:sldId id="262" r:id="rId8"/>
    <p:sldId id="3847" r:id="rId9"/>
    <p:sldId id="4083" r:id="rId10"/>
    <p:sldId id="4093" r:id="rId11"/>
    <p:sldId id="4085" r:id="rId12"/>
    <p:sldId id="4097" r:id="rId13"/>
    <p:sldId id="4089" r:id="rId14"/>
    <p:sldId id="4090" r:id="rId15"/>
    <p:sldId id="4091" r:id="rId16"/>
    <p:sldId id="4094" r:id="rId17"/>
    <p:sldId id="4095" r:id="rId18"/>
    <p:sldId id="4096" r:id="rId19"/>
    <p:sldId id="4092" r:id="rId20"/>
    <p:sldId id="4113" r:id="rId21"/>
    <p:sldId id="4099" r:id="rId22"/>
    <p:sldId id="4088" r:id="rId23"/>
    <p:sldId id="4101" r:id="rId24"/>
    <p:sldId id="4100" r:id="rId25"/>
    <p:sldId id="4104" r:id="rId26"/>
    <p:sldId id="4105" r:id="rId27"/>
    <p:sldId id="4107" r:id="rId28"/>
    <p:sldId id="4108" r:id="rId29"/>
    <p:sldId id="4109" r:id="rId30"/>
    <p:sldId id="4110" r:id="rId31"/>
    <p:sldId id="4111" r:id="rId32"/>
    <p:sldId id="4112" r:id="rId33"/>
    <p:sldId id="4102" r:id="rId34"/>
    <p:sldId id="4103" r:id="rId35"/>
    <p:sldId id="4114" r:id="rId36"/>
    <p:sldId id="3896" r:id="rId37"/>
    <p:sldId id="4106" r:id="rId38"/>
    <p:sldId id="4039" r:id="rId39"/>
    <p:sldId id="4071" r:id="rId40"/>
    <p:sldId id="4086" r:id="rId41"/>
    <p:sldId id="4072" r:id="rId42"/>
    <p:sldId id="4043" r:id="rId43"/>
    <p:sldId id="4040" r:id="rId44"/>
    <p:sldId id="4076" r:id="rId45"/>
    <p:sldId id="4055" r:id="rId46"/>
    <p:sldId id="4046" r:id="rId47"/>
    <p:sldId id="4077" r:id="rId48"/>
    <p:sldId id="4059" r:id="rId49"/>
    <p:sldId id="4087" r:id="rId50"/>
    <p:sldId id="4053" r:id="rId51"/>
    <p:sldId id="4052" r:id="rId52"/>
    <p:sldId id="4057" r:id="rId53"/>
    <p:sldId id="4060" r:id="rId54"/>
    <p:sldId id="4047" r:id="rId55"/>
    <p:sldId id="4056" r:id="rId56"/>
    <p:sldId id="4048" r:id="rId57"/>
    <p:sldId id="4012" r:id="rId58"/>
    <p:sldId id="4013" r:id="rId59"/>
    <p:sldId id="4015" r:id="rId60"/>
    <p:sldId id="4014" r:id="rId61"/>
    <p:sldId id="4017" r:id="rId62"/>
    <p:sldId id="4019" r:id="rId63"/>
    <p:sldId id="4018" r:id="rId64"/>
    <p:sldId id="4020" r:id="rId65"/>
    <p:sldId id="4022" r:id="rId66"/>
    <p:sldId id="4023" r:id="rId67"/>
    <p:sldId id="4024" r:id="rId68"/>
    <p:sldId id="3990" r:id="rId69"/>
    <p:sldId id="4080" r:id="rId70"/>
    <p:sldId id="4081" r:id="rId71"/>
    <p:sldId id="4082" r:id="rId72"/>
    <p:sldId id="4079" r:id="rId73"/>
    <p:sldId id="3983" r:id="rId74"/>
    <p:sldId id="3993" r:id="rId75"/>
    <p:sldId id="3997" r:id="rId76"/>
    <p:sldId id="3994" r:id="rId77"/>
    <p:sldId id="3999" r:id="rId78"/>
    <p:sldId id="4002" r:id="rId79"/>
    <p:sldId id="3995" r:id="rId80"/>
    <p:sldId id="4003" r:id="rId81"/>
    <p:sldId id="4004" r:id="rId82"/>
    <p:sldId id="4005" r:id="rId83"/>
    <p:sldId id="4008" r:id="rId84"/>
    <p:sldId id="4011" r:id="rId85"/>
    <p:sldId id="4009" r:id="rId86"/>
    <p:sldId id="4010" r:id="rId87"/>
    <p:sldId id="4007" r:id="rId88"/>
    <p:sldId id="4062" r:id="rId89"/>
    <p:sldId id="3989" r:id="rId90"/>
    <p:sldId id="4061" r:id="rId91"/>
    <p:sldId id="3953" r:id="rId92"/>
    <p:sldId id="3949" r:id="rId93"/>
    <p:sldId id="3962" r:id="rId94"/>
    <p:sldId id="3961" r:id="rId95"/>
    <p:sldId id="3959" r:id="rId96"/>
    <p:sldId id="3930" r:id="rId97"/>
    <p:sldId id="3929" r:id="rId98"/>
    <p:sldId id="3950" r:id="rId99"/>
    <p:sldId id="3968" r:id="rId100"/>
    <p:sldId id="3958" r:id="rId101"/>
    <p:sldId id="3907" r:id="rId102"/>
    <p:sldId id="3897" r:id="rId103"/>
    <p:sldId id="3933" r:id="rId104"/>
    <p:sldId id="3941" r:id="rId105"/>
    <p:sldId id="3946" r:id="rId106"/>
    <p:sldId id="3945" r:id="rId107"/>
    <p:sldId id="3944" r:id="rId108"/>
    <p:sldId id="3932" r:id="rId109"/>
    <p:sldId id="3931" r:id="rId110"/>
    <p:sldId id="3985" r:id="rId111"/>
    <p:sldId id="3982" r:id="rId112"/>
    <p:sldId id="3988" r:id="rId113"/>
    <p:sldId id="3987" r:id="rId114"/>
    <p:sldId id="3991" r:id="rId115"/>
    <p:sldId id="3986" r:id="rId116"/>
    <p:sldId id="4030" r:id="rId117"/>
    <p:sldId id="3966" r:id="rId118"/>
    <p:sldId id="3960" r:id="rId119"/>
    <p:sldId id="3965" r:id="rId120"/>
    <p:sldId id="3964" r:id="rId121"/>
    <p:sldId id="4031" r:id="rId122"/>
    <p:sldId id="4028" r:id="rId123"/>
    <p:sldId id="4029" r:id="rId124"/>
    <p:sldId id="3963" r:id="rId125"/>
    <p:sldId id="3992" r:id="rId126"/>
    <p:sldId id="3980" r:id="rId127"/>
    <p:sldId id="4036" r:id="rId128"/>
    <p:sldId id="4037" r:id="rId129"/>
    <p:sldId id="4038" r:id="rId130"/>
    <p:sldId id="266" r:id="rId131"/>
    <p:sldId id="3841" r:id="rId132"/>
    <p:sldId id="3979" r:id="rId133"/>
    <p:sldId id="3956" r:id="rId134"/>
    <p:sldId id="3948" r:id="rId135"/>
    <p:sldId id="3967" r:id="rId136"/>
    <p:sldId id="3853" r:id="rId137"/>
    <p:sldId id="3957" r:id="rId138"/>
    <p:sldId id="3951" r:id="rId139"/>
    <p:sldId id="3952" r:id="rId140"/>
    <p:sldId id="4054" r:id="rId141"/>
  </p:sldIdLst>
  <p:sldSz cx="12192000" cy="6858000"/>
  <p:notesSz cx="6799263" cy="99298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C0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Stijl, licht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33" autoAdjust="0"/>
    <p:restoredTop sz="83665" autoAdjust="0"/>
  </p:normalViewPr>
  <p:slideViewPr>
    <p:cSldViewPr snapToGrid="0" snapToObjects="1">
      <p:cViewPr varScale="1">
        <p:scale>
          <a:sx n="133" d="100"/>
          <a:sy n="133" d="100"/>
        </p:scale>
        <p:origin x="399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6A56D250-C2B1-504C-BEA8-D247DA026CD6}"/>
              </a:ext>
            </a:extLst>
          </p:cNvPr>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8133CB4C-3395-3046-A347-7D01010503F2}"/>
              </a:ext>
            </a:extLst>
          </p:cNvPr>
          <p:cNvSpPr>
            <a:spLocks noGrp="1"/>
          </p:cNvSpPr>
          <p:nvPr>
            <p:ph type="dt" sz="quarter" idx="1"/>
          </p:nvPr>
        </p:nvSpPr>
        <p:spPr>
          <a:xfrm>
            <a:off x="3851342" y="0"/>
            <a:ext cx="2946347" cy="498215"/>
          </a:xfrm>
          <a:prstGeom prst="rect">
            <a:avLst/>
          </a:prstGeom>
        </p:spPr>
        <p:txBody>
          <a:bodyPr vert="horz" lIns="91440" tIns="45720" rIns="91440" bIns="45720" rtlCol="0"/>
          <a:lstStyle>
            <a:lvl1pPr algn="r">
              <a:defRPr sz="1200"/>
            </a:lvl1pPr>
          </a:lstStyle>
          <a:p>
            <a:fld id="{89022327-FC07-EA47-852A-9B634A63C60F}" type="datetime4">
              <a:rPr lang="nl-NL" smtClean="0"/>
              <a:t>6 december 2024</a:t>
            </a:fld>
            <a:endParaRPr lang="nl-NL"/>
          </a:p>
        </p:txBody>
      </p:sp>
      <p:sp>
        <p:nvSpPr>
          <p:cNvPr id="4" name="Tijdelijke aanduiding voor voettekst 3">
            <a:extLst>
              <a:ext uri="{FF2B5EF4-FFF2-40B4-BE49-F238E27FC236}">
                <a16:creationId xmlns:a16="http://schemas.microsoft.com/office/drawing/2014/main" id="{20D25F4B-A780-0346-946E-211F03FF1E88}"/>
              </a:ext>
            </a:extLst>
          </p:cNvPr>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r>
              <a:rPr lang="nl-NL"/>
              <a:t>Titel van de presentatie</a:t>
            </a:r>
          </a:p>
        </p:txBody>
      </p:sp>
      <p:sp>
        <p:nvSpPr>
          <p:cNvPr id="5" name="Tijdelijke aanduiding voor dianummer 4">
            <a:extLst>
              <a:ext uri="{FF2B5EF4-FFF2-40B4-BE49-F238E27FC236}">
                <a16:creationId xmlns:a16="http://schemas.microsoft.com/office/drawing/2014/main" id="{E3E98BED-8ACA-DF4E-AA45-23500E1FD251}"/>
              </a:ext>
            </a:extLst>
          </p:cNvPr>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5CA6A2D4-1F64-C246-AAB9-7EE05C29DB64}" type="slidenum">
              <a:rPr lang="nl-NL" smtClean="0"/>
              <a:t>‹nr.›</a:t>
            </a:fld>
            <a:endParaRPr lang="nl-NL"/>
          </a:p>
        </p:txBody>
      </p:sp>
    </p:spTree>
    <p:extLst>
      <p:ext uri="{BB962C8B-B14F-4D97-AF65-F5344CB8AC3E}">
        <p14:creationId xmlns:p14="http://schemas.microsoft.com/office/powerpoint/2010/main" val="761563776"/>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65F6A0CD-8E98-5543-9FCD-C3A8B101EE19}" type="datetime4">
              <a:rPr lang="nl-NL" smtClean="0"/>
              <a:t>6 december 2024</a:t>
            </a:fld>
            <a:endParaRPr lang="nl-NL"/>
          </a:p>
        </p:txBody>
      </p:sp>
      <p:sp>
        <p:nvSpPr>
          <p:cNvPr id="4" name="Tijdelijke aanduiding voor dia-afbeelding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r>
              <a:rPr lang="nl-NL"/>
              <a:t>Titel van de presentatie</a:t>
            </a:r>
          </a:p>
        </p:txBody>
      </p:sp>
      <p:sp>
        <p:nvSpPr>
          <p:cNvPr id="7" name="Tijdelijke aanduiding voor dianumm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1D7754C7-46E3-034A-BFD8-5DDDC1DB9D9C}" type="slidenum">
              <a:rPr lang="nl-NL" smtClean="0"/>
              <a:t>‹nr.›</a:t>
            </a:fld>
            <a:endParaRPr lang="nl-NL"/>
          </a:p>
        </p:txBody>
      </p:sp>
    </p:spTree>
    <p:extLst>
      <p:ext uri="{BB962C8B-B14F-4D97-AF65-F5344CB8AC3E}">
        <p14:creationId xmlns:p14="http://schemas.microsoft.com/office/powerpoint/2010/main" val="2376112357"/>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1</a:t>
            </a:fld>
            <a:endParaRPr lang="nl-NL"/>
          </a:p>
        </p:txBody>
      </p:sp>
    </p:spTree>
    <p:extLst>
      <p:ext uri="{BB962C8B-B14F-4D97-AF65-F5344CB8AC3E}">
        <p14:creationId xmlns:p14="http://schemas.microsoft.com/office/powerpoint/2010/main" val="291386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Ik ben naast Privacy Officer ook Security Officer. En vandaag kom ik kort in 30 minuten vertellen wat we al doen, wat we gaan doen. Maar vooral laat wil ik laten zien wat je zelf kunt doen om jezelf te beschermen.</a:t>
            </a:r>
          </a:p>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33</a:t>
            </a:fld>
            <a:endParaRPr lang="nl-NL"/>
          </a:p>
        </p:txBody>
      </p:sp>
    </p:spTree>
    <p:extLst>
      <p:ext uri="{BB962C8B-B14F-4D97-AF65-F5344CB8AC3E}">
        <p14:creationId xmlns:p14="http://schemas.microsoft.com/office/powerpoint/2010/main" val="1102546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34</a:t>
            </a:fld>
            <a:endParaRPr lang="nl-NL"/>
          </a:p>
        </p:txBody>
      </p:sp>
    </p:spTree>
    <p:extLst>
      <p:ext uri="{BB962C8B-B14F-4D97-AF65-F5344CB8AC3E}">
        <p14:creationId xmlns:p14="http://schemas.microsoft.com/office/powerpoint/2010/main" val="1835855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We zorgen voor een </a:t>
            </a:r>
            <a:r>
              <a:rPr lang="nl-NL" sz="1200" b="1" dirty="0"/>
              <a:t>veilige opslag </a:t>
            </a:r>
            <a:r>
              <a:rPr lang="nl-NL" sz="1200" dirty="0"/>
              <a:t>en gebruik van online </a:t>
            </a:r>
            <a:r>
              <a:rPr lang="nl-NL" sz="1200" b="1" dirty="0"/>
              <a:t>software.</a:t>
            </a:r>
          </a:p>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35</a:t>
            </a:fld>
            <a:endParaRPr lang="nl-NL"/>
          </a:p>
        </p:txBody>
      </p:sp>
    </p:spTree>
    <p:extLst>
      <p:ext uri="{BB962C8B-B14F-4D97-AF65-F5344CB8AC3E}">
        <p14:creationId xmlns:p14="http://schemas.microsoft.com/office/powerpoint/2010/main" val="2226223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We hebben een 0 meting/ audit laten doen op de domeinen waar we uiteindelijk aan moeten gaan voldoen.</a:t>
            </a:r>
          </a:p>
          <a:p>
            <a:r>
              <a:rPr lang="nl-NL" dirty="0"/>
              <a:t>Belangrijk om te weten waar we goed zitten, waar nog niet helemaal en waar we een groot risico lopen.</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36</a:t>
            </a:fld>
            <a:endParaRPr lang="nl-NL"/>
          </a:p>
        </p:txBody>
      </p:sp>
    </p:spTree>
    <p:extLst>
      <p:ext uri="{BB962C8B-B14F-4D97-AF65-F5344CB8AC3E}">
        <p14:creationId xmlns:p14="http://schemas.microsoft.com/office/powerpoint/2010/main" val="4050891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ben naast Privacy Officer ook Security Officer. En vandaag kom ik kort in 30 minuten vertellen wat we al doen, wat we gaan doen. Maar vooral laat wil ik laten zien wat je zelf kunt doen om jezelf te beschermen.</a:t>
            </a:r>
          </a:p>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37</a:t>
            </a:fld>
            <a:endParaRPr lang="nl-NL"/>
          </a:p>
        </p:txBody>
      </p:sp>
    </p:spTree>
    <p:extLst>
      <p:ext uri="{BB962C8B-B14F-4D97-AF65-F5344CB8AC3E}">
        <p14:creationId xmlns:p14="http://schemas.microsoft.com/office/powerpoint/2010/main" val="479254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ben naast Privacy Officer ook Security Officer. En vandaag kom ik kort in 30 minuten vertellen wat we al doen, wat we gaan doen. Maar vooral laat wil ik laten zien wat je zelf kunt doen om jezelf te beschermen.</a:t>
            </a:r>
          </a:p>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38</a:t>
            </a:fld>
            <a:endParaRPr lang="nl-NL"/>
          </a:p>
        </p:txBody>
      </p:sp>
    </p:spTree>
    <p:extLst>
      <p:ext uri="{BB962C8B-B14F-4D97-AF65-F5344CB8AC3E}">
        <p14:creationId xmlns:p14="http://schemas.microsoft.com/office/powerpoint/2010/main" val="2641678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We hebben een 0 meting/ audit laten doen op de domeinen waar we uiteindelijk aan moeten gaan voldoen.</a:t>
            </a:r>
          </a:p>
          <a:p>
            <a:r>
              <a:rPr lang="nl-NL" dirty="0"/>
              <a:t>Belangrijk om te weten waar we goed zitten, waar nog niet helemaal en waar we een groot risico lopen.</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39</a:t>
            </a:fld>
            <a:endParaRPr lang="nl-NL"/>
          </a:p>
        </p:txBody>
      </p:sp>
    </p:spTree>
    <p:extLst>
      <p:ext uri="{BB962C8B-B14F-4D97-AF65-F5344CB8AC3E}">
        <p14:creationId xmlns:p14="http://schemas.microsoft.com/office/powerpoint/2010/main" val="540625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ben naast Privacy Officer ook Security Officer. En vandaag kom ik kort in 30 minuten vertellen wat we al doen, wat we gaan doen. Maar vooral laat wil ik laten zien wat je zelf kunt doen om jezelf te beschermen.</a:t>
            </a:r>
          </a:p>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40</a:t>
            </a:fld>
            <a:endParaRPr lang="nl-NL"/>
          </a:p>
        </p:txBody>
      </p:sp>
    </p:spTree>
    <p:extLst>
      <p:ext uri="{BB962C8B-B14F-4D97-AF65-F5344CB8AC3E}">
        <p14:creationId xmlns:p14="http://schemas.microsoft.com/office/powerpoint/2010/main" val="2196504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ben naast Privacy Officer ook Security Officer. En vandaag kom ik kort in 30 minuten vertellen wat we al doen, wat we gaan doen. Maar vooral laat wil ik laten zien wat je zelf kunt doen om jezelf te beschermen.</a:t>
            </a:r>
          </a:p>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41</a:t>
            </a:fld>
            <a:endParaRPr lang="nl-NL"/>
          </a:p>
        </p:txBody>
      </p:sp>
    </p:spTree>
    <p:extLst>
      <p:ext uri="{BB962C8B-B14F-4D97-AF65-F5344CB8AC3E}">
        <p14:creationId xmlns:p14="http://schemas.microsoft.com/office/powerpoint/2010/main" val="320224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ben naast Privacy Officer ook Security Officer. En vandaag kom ik kort in 30 minuten vertellen wat we al doen, wat we gaan doen. Maar vooral laat wil ik laten zien wat je zelf kunt doen om jezelf te beschermen.</a:t>
            </a:r>
          </a:p>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42</a:t>
            </a:fld>
            <a:endParaRPr lang="nl-NL"/>
          </a:p>
        </p:txBody>
      </p:sp>
    </p:spTree>
    <p:extLst>
      <p:ext uri="{BB962C8B-B14F-4D97-AF65-F5344CB8AC3E}">
        <p14:creationId xmlns:p14="http://schemas.microsoft.com/office/powerpoint/2010/main" val="1481957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2</a:t>
            </a:fld>
            <a:endParaRPr lang="nl-NL"/>
          </a:p>
        </p:txBody>
      </p:sp>
    </p:spTree>
    <p:extLst>
      <p:ext uri="{BB962C8B-B14F-4D97-AF65-F5344CB8AC3E}">
        <p14:creationId xmlns:p14="http://schemas.microsoft.com/office/powerpoint/2010/main" val="2026213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ben naast Privacy Officer ook Security Officer. En vandaag kom ik kort in 30 minuten vertellen wat we al doen, wat we gaan doen. Maar vooral laat wil ik laten zien wat je zelf kunt doen om jezelf te beschermen.</a:t>
            </a:r>
          </a:p>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43</a:t>
            </a:fld>
            <a:endParaRPr lang="nl-NL"/>
          </a:p>
        </p:txBody>
      </p:sp>
    </p:spTree>
    <p:extLst>
      <p:ext uri="{BB962C8B-B14F-4D97-AF65-F5344CB8AC3E}">
        <p14:creationId xmlns:p14="http://schemas.microsoft.com/office/powerpoint/2010/main" val="2570620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ben naast Privacy Officer ook Security Officer. En vandaag kom ik kort in 30 minuten vertellen wat we al doen, wat we gaan doen. Maar vooral laat wil ik laten zien wat je zelf kunt doen om jezelf te beschermen.</a:t>
            </a:r>
          </a:p>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44</a:t>
            </a:fld>
            <a:endParaRPr lang="nl-NL"/>
          </a:p>
        </p:txBody>
      </p:sp>
    </p:spTree>
    <p:extLst>
      <p:ext uri="{BB962C8B-B14F-4D97-AF65-F5344CB8AC3E}">
        <p14:creationId xmlns:p14="http://schemas.microsoft.com/office/powerpoint/2010/main" val="1285737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ben naast Privacy Officer ook Security Officer. En vandaag kom ik kort in 30 minuten vertellen wat we al doen, wat we gaan doen. Maar vooral laat wil ik laten zien wat je zelf kunt doen om jezelf te beschermen.</a:t>
            </a:r>
          </a:p>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45</a:t>
            </a:fld>
            <a:endParaRPr lang="nl-NL"/>
          </a:p>
        </p:txBody>
      </p:sp>
    </p:spTree>
    <p:extLst>
      <p:ext uri="{BB962C8B-B14F-4D97-AF65-F5344CB8AC3E}">
        <p14:creationId xmlns:p14="http://schemas.microsoft.com/office/powerpoint/2010/main" val="167966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ben naast Privacy Officer ook Security Officer. En vandaag kom ik kort in 30 minuten vertellen wat we al doen, wat we gaan doen. Maar vooral laat wil ik laten zien wat je zelf kunt doen om jezelf te beschermen.</a:t>
            </a:r>
          </a:p>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46</a:t>
            </a:fld>
            <a:endParaRPr lang="nl-NL"/>
          </a:p>
        </p:txBody>
      </p:sp>
    </p:spTree>
    <p:extLst>
      <p:ext uri="{BB962C8B-B14F-4D97-AF65-F5344CB8AC3E}">
        <p14:creationId xmlns:p14="http://schemas.microsoft.com/office/powerpoint/2010/main" val="2398075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ben naast Privacy Officer ook Security Officer. En vandaag kom ik kort in 30 minuten vertellen wat we al doen, wat we gaan doen. Maar vooral laat wil ik laten zien wat je zelf kunt doen om jezelf te beschermen.</a:t>
            </a:r>
          </a:p>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47</a:t>
            </a:fld>
            <a:endParaRPr lang="nl-NL"/>
          </a:p>
        </p:txBody>
      </p:sp>
    </p:spTree>
    <p:extLst>
      <p:ext uri="{BB962C8B-B14F-4D97-AF65-F5344CB8AC3E}">
        <p14:creationId xmlns:p14="http://schemas.microsoft.com/office/powerpoint/2010/main" val="1150577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ben naast Privacy Officer ook Security Officer. En vandaag kom ik kort in 30 minuten vertellen wat we al doen, wat we gaan doen. Maar vooral laat wil ik laten zien wat je zelf kunt doen om jezelf te beschermen.</a:t>
            </a:r>
          </a:p>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48</a:t>
            </a:fld>
            <a:endParaRPr lang="nl-NL"/>
          </a:p>
        </p:txBody>
      </p:sp>
    </p:spTree>
    <p:extLst>
      <p:ext uri="{BB962C8B-B14F-4D97-AF65-F5344CB8AC3E}">
        <p14:creationId xmlns:p14="http://schemas.microsoft.com/office/powerpoint/2010/main" val="3127738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een hacker is vaak niet </a:t>
            </a:r>
            <a:r>
              <a:rPr lang="nl-NL" dirty="0" err="1"/>
              <a:t>Wizzkid</a:t>
            </a:r>
            <a:r>
              <a:rPr lang="nl-NL" dirty="0"/>
              <a:t> maar vaak iemand die misbruik maakt van onze onwetendheid.</a:t>
            </a:r>
          </a:p>
          <a:p>
            <a:r>
              <a:rPr lang="nl-NL" dirty="0"/>
              <a:t>Heel vaak is het iemand uit de omgeving.</a:t>
            </a:r>
          </a:p>
          <a:p>
            <a:endParaRPr lang="nl-NL" dirty="0"/>
          </a:p>
          <a:p>
            <a:endParaRPr lang="nl-NL" dirty="0"/>
          </a:p>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49</a:t>
            </a:fld>
            <a:endParaRPr lang="nl-NL"/>
          </a:p>
        </p:txBody>
      </p:sp>
    </p:spTree>
    <p:extLst>
      <p:ext uri="{BB962C8B-B14F-4D97-AF65-F5344CB8AC3E}">
        <p14:creationId xmlns:p14="http://schemas.microsoft.com/office/powerpoint/2010/main" val="502933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een hacker is vaak niet </a:t>
            </a:r>
            <a:r>
              <a:rPr lang="nl-NL" dirty="0" err="1"/>
              <a:t>Wizzkid</a:t>
            </a:r>
            <a:r>
              <a:rPr lang="nl-NL" dirty="0"/>
              <a:t> maar vaak iemand die misbruik maakt van onze onwetendheid.</a:t>
            </a:r>
          </a:p>
          <a:p>
            <a:r>
              <a:rPr lang="nl-NL" dirty="0"/>
              <a:t>Heel vaak is het iemand uit de omgeving.</a:t>
            </a:r>
          </a:p>
          <a:p>
            <a:endParaRPr lang="nl-NL" dirty="0"/>
          </a:p>
          <a:p>
            <a:endParaRPr lang="nl-NL" dirty="0"/>
          </a:p>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50</a:t>
            </a:fld>
            <a:endParaRPr lang="nl-NL"/>
          </a:p>
        </p:txBody>
      </p:sp>
    </p:spTree>
    <p:extLst>
      <p:ext uri="{BB962C8B-B14F-4D97-AF65-F5344CB8AC3E}">
        <p14:creationId xmlns:p14="http://schemas.microsoft.com/office/powerpoint/2010/main" val="226656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een hacker is vaak niet </a:t>
            </a:r>
            <a:r>
              <a:rPr lang="nl-NL" dirty="0" err="1"/>
              <a:t>Wizzkid</a:t>
            </a:r>
            <a:r>
              <a:rPr lang="nl-NL" dirty="0"/>
              <a:t> maar vaak iemand die misbruik maakt van onze onwetendheid.</a:t>
            </a:r>
          </a:p>
          <a:p>
            <a:r>
              <a:rPr lang="nl-NL" dirty="0"/>
              <a:t>Heel vaak is het iemand uit de omgeving.</a:t>
            </a:r>
          </a:p>
          <a:p>
            <a:endParaRPr lang="nl-NL" dirty="0"/>
          </a:p>
          <a:p>
            <a:endParaRPr lang="nl-NL" dirty="0"/>
          </a:p>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51</a:t>
            </a:fld>
            <a:endParaRPr lang="nl-NL"/>
          </a:p>
        </p:txBody>
      </p:sp>
    </p:spTree>
    <p:extLst>
      <p:ext uri="{BB962C8B-B14F-4D97-AF65-F5344CB8AC3E}">
        <p14:creationId xmlns:p14="http://schemas.microsoft.com/office/powerpoint/2010/main" val="2820876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Omdat we zoveel wachtwoorden hebben en het onmogelijk is om ze allemaal te onthouden kiezen we vaak voor voorspelbare wachtwoorden.</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52</a:t>
            </a:fld>
            <a:endParaRPr lang="nl-NL"/>
          </a:p>
        </p:txBody>
      </p:sp>
    </p:spTree>
    <p:extLst>
      <p:ext uri="{BB962C8B-B14F-4D97-AF65-F5344CB8AC3E}">
        <p14:creationId xmlns:p14="http://schemas.microsoft.com/office/powerpoint/2010/main" val="3170506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3</a:t>
            </a:fld>
            <a:endParaRPr lang="nl-NL"/>
          </a:p>
        </p:txBody>
      </p:sp>
    </p:spTree>
    <p:extLst>
      <p:ext uri="{BB962C8B-B14F-4D97-AF65-F5344CB8AC3E}">
        <p14:creationId xmlns:p14="http://schemas.microsoft.com/office/powerpoint/2010/main" val="8836204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Omdat we zoveel wachtwoorden hebben en het onmogelijk is om ze allemaal te onthouden kiezen we vaak voor voorspelbare wachtwoorden.</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53</a:t>
            </a:fld>
            <a:endParaRPr lang="nl-NL"/>
          </a:p>
        </p:txBody>
      </p:sp>
    </p:spTree>
    <p:extLst>
      <p:ext uri="{BB962C8B-B14F-4D97-AF65-F5344CB8AC3E}">
        <p14:creationId xmlns:p14="http://schemas.microsoft.com/office/powerpoint/2010/main" val="20426828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Omdat we zoveel wachtwoorden hebben en het onmogelijk is om ze allemaal te onthouden kiezen we vaak voor voorspelbare wachtwoorden.</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54</a:t>
            </a:fld>
            <a:endParaRPr lang="nl-NL"/>
          </a:p>
        </p:txBody>
      </p:sp>
    </p:spTree>
    <p:extLst>
      <p:ext uri="{BB962C8B-B14F-4D97-AF65-F5344CB8AC3E}">
        <p14:creationId xmlns:p14="http://schemas.microsoft.com/office/powerpoint/2010/main" val="18683430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Omdat we zoveel wachtwoorden hebben en het onmogelijk is om ze allemaal te onthouden kiezen we vaak voor voorspelbare wachtwoorden.</a:t>
            </a:r>
          </a:p>
          <a:p>
            <a:endParaRPr lang="nl-NL" dirty="0"/>
          </a:p>
          <a:p>
            <a:endParaRPr lang="nl-NL" dirty="0"/>
          </a:p>
          <a:p>
            <a:pPr marL="0" indent="0" algn="ctr">
              <a:buNone/>
            </a:pPr>
            <a:r>
              <a:rPr lang="nl-NL" sz="1200" dirty="0">
                <a:solidFill>
                  <a:schemeClr val="accent1"/>
                </a:solidFill>
              </a:rPr>
              <a:t>Op het </a:t>
            </a:r>
            <a:r>
              <a:rPr lang="nl-NL" sz="1200" dirty="0" err="1">
                <a:solidFill>
                  <a:schemeClr val="accent1"/>
                </a:solidFill>
              </a:rPr>
              <a:t>Darkweb</a:t>
            </a:r>
            <a:r>
              <a:rPr lang="nl-NL" sz="1200" dirty="0">
                <a:solidFill>
                  <a:schemeClr val="accent1"/>
                </a:solidFill>
              </a:rPr>
              <a:t> zijn verschillende verzamellijsten en tools te vinden met website die gehackt zijn. Vaak met een zoekfunctie. </a:t>
            </a:r>
          </a:p>
          <a:p>
            <a:pPr marL="0" indent="0" algn="ctr">
              <a:buNone/>
            </a:pPr>
            <a:r>
              <a:rPr lang="nl-NL" sz="1200" dirty="0">
                <a:solidFill>
                  <a:schemeClr val="accent1"/>
                </a:solidFill>
              </a:rPr>
              <a:t>Inlognaam in typen en je hebt vaak al resultaat. </a:t>
            </a:r>
          </a:p>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55</a:t>
            </a:fld>
            <a:endParaRPr lang="nl-NL"/>
          </a:p>
        </p:txBody>
      </p:sp>
    </p:spTree>
    <p:extLst>
      <p:ext uri="{BB962C8B-B14F-4D97-AF65-F5344CB8AC3E}">
        <p14:creationId xmlns:p14="http://schemas.microsoft.com/office/powerpoint/2010/main" val="2661035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Omdat we zoveel wachtwoorden hebben en het onmogelijk is om ze allemaal te onthouden kiezen we vaak voor voorspelbare wachtwoorden.</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56</a:t>
            </a:fld>
            <a:endParaRPr lang="nl-NL"/>
          </a:p>
        </p:txBody>
      </p:sp>
    </p:spTree>
    <p:extLst>
      <p:ext uri="{BB962C8B-B14F-4D97-AF65-F5344CB8AC3E}">
        <p14:creationId xmlns:p14="http://schemas.microsoft.com/office/powerpoint/2010/main" val="23232834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Omdat we zoveel wachtwoorden hebben en het onmogelijk is om ze allemaal te onthouden kiezen we vaak voor voorspelbare wachtwoorden.</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57</a:t>
            </a:fld>
            <a:endParaRPr lang="nl-NL"/>
          </a:p>
        </p:txBody>
      </p:sp>
    </p:spTree>
    <p:extLst>
      <p:ext uri="{BB962C8B-B14F-4D97-AF65-F5344CB8AC3E}">
        <p14:creationId xmlns:p14="http://schemas.microsoft.com/office/powerpoint/2010/main" val="28559766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solidFill>
                  <a:schemeClr val="accent1"/>
                </a:solidFill>
              </a:rPr>
              <a:t>Als je het juiste antwoord weet dan kun je een nieuw wachtwoord aan maken.</a:t>
            </a:r>
          </a:p>
          <a:p>
            <a:endParaRPr lang="nl-NL" dirty="0"/>
          </a:p>
          <a:p>
            <a:r>
              <a:rPr lang="nl-NL" dirty="0"/>
              <a:t>Omdat we zoveel wachtwoorden hebben en het onmogelijk is om ze allemaal te onthouden kiezen we vaak voor voorspelbare wachtwoorden.</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58</a:t>
            </a:fld>
            <a:endParaRPr lang="nl-NL"/>
          </a:p>
        </p:txBody>
      </p:sp>
    </p:spTree>
    <p:extLst>
      <p:ext uri="{BB962C8B-B14F-4D97-AF65-F5344CB8AC3E}">
        <p14:creationId xmlns:p14="http://schemas.microsoft.com/office/powerpoint/2010/main" val="14875543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Omdat we zoveel wachtwoorden hebben en het onmogelijk is om ze allemaal te onthouden kiezen we vaak voor voorspelbare wachtwoorden.</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59</a:t>
            </a:fld>
            <a:endParaRPr lang="nl-NL"/>
          </a:p>
        </p:txBody>
      </p:sp>
    </p:spTree>
    <p:extLst>
      <p:ext uri="{BB962C8B-B14F-4D97-AF65-F5344CB8AC3E}">
        <p14:creationId xmlns:p14="http://schemas.microsoft.com/office/powerpoint/2010/main" val="38939947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Omdat we zoveel wachtwoorden hebben en het onmogelijk is om ze allemaal te onthouden kiezen we vaak voor voorspelbare wachtwoorden.</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60</a:t>
            </a:fld>
            <a:endParaRPr lang="nl-NL"/>
          </a:p>
        </p:txBody>
      </p:sp>
    </p:spTree>
    <p:extLst>
      <p:ext uri="{BB962C8B-B14F-4D97-AF65-F5344CB8AC3E}">
        <p14:creationId xmlns:p14="http://schemas.microsoft.com/office/powerpoint/2010/main" val="1323623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Omdat we zoveel wachtwoorden hebben en het onmogelijk is om ze allemaal te onthouden kiezen we vaak voor voorspelbare wachtwoorden.</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61</a:t>
            </a:fld>
            <a:endParaRPr lang="nl-NL"/>
          </a:p>
        </p:txBody>
      </p:sp>
    </p:spTree>
    <p:extLst>
      <p:ext uri="{BB962C8B-B14F-4D97-AF65-F5344CB8AC3E}">
        <p14:creationId xmlns:p14="http://schemas.microsoft.com/office/powerpoint/2010/main" val="9360671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Omdat we zoveel wachtwoorden hebben en het onmogelijk is om ze allemaal te onthouden kiezen we vaak voor voorspelbare wachtwoorden.</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62</a:t>
            </a:fld>
            <a:endParaRPr lang="nl-NL"/>
          </a:p>
        </p:txBody>
      </p:sp>
    </p:spTree>
    <p:extLst>
      <p:ext uri="{BB962C8B-B14F-4D97-AF65-F5344CB8AC3E}">
        <p14:creationId xmlns:p14="http://schemas.microsoft.com/office/powerpoint/2010/main" val="3855879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2275" y="1241425"/>
            <a:ext cx="5954713" cy="3351213"/>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4</a:t>
            </a:fld>
            <a:endParaRPr lang="nl-NL"/>
          </a:p>
        </p:txBody>
      </p:sp>
    </p:spTree>
    <p:extLst>
      <p:ext uri="{BB962C8B-B14F-4D97-AF65-F5344CB8AC3E}">
        <p14:creationId xmlns:p14="http://schemas.microsoft.com/office/powerpoint/2010/main" val="30091701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Omdat we zoveel wachtwoorden hebben en het onmogelijk is om ze allemaal te onthouden kiezen we vaak voor voorspelbare wachtwoorden.</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63</a:t>
            </a:fld>
            <a:endParaRPr lang="nl-NL"/>
          </a:p>
        </p:txBody>
      </p:sp>
    </p:spTree>
    <p:extLst>
      <p:ext uri="{BB962C8B-B14F-4D97-AF65-F5344CB8AC3E}">
        <p14:creationId xmlns:p14="http://schemas.microsoft.com/office/powerpoint/2010/main" val="3556207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ben naast Privacy Officer ook Security Officer. En vandaag kom ik kort in 30 minuten vertellen wat we al doen, wat we gaan doen. Maar vooral laat wil ik laten zien wat je zelf kunt doen om jezelf te beschermen.</a:t>
            </a:r>
          </a:p>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67</a:t>
            </a:fld>
            <a:endParaRPr lang="nl-NL"/>
          </a:p>
        </p:txBody>
      </p:sp>
    </p:spTree>
    <p:extLst>
      <p:ext uri="{BB962C8B-B14F-4D97-AF65-F5344CB8AC3E}">
        <p14:creationId xmlns:p14="http://schemas.microsoft.com/office/powerpoint/2010/main" val="37208471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Anne had pikante foto’s in haar studente tijd van haar zelf gemaakt om te delen met haar vriend, (waar ze ondertussen mee was getrouwd)</a:t>
            </a:r>
          </a:p>
          <a:p>
            <a:r>
              <a:rPr lang="nl-NL" dirty="0"/>
              <a:t>Nadat ze geïnformeerd was vertrouwde ze niemand meer. Had haar eigen man de foto’s gedeeld? Ze ging zelf eerst op onderzoek uit en daarna confronteerde ze haar man. </a:t>
            </a:r>
          </a:p>
          <a:p>
            <a:r>
              <a:rPr lang="nl-NL" dirty="0"/>
              <a:t>Na zes maanden kwam het bericht dat tijdens een andere mede student haar Google wachtwoord had gehackt. Anne had er nooit bij stil gestaan dat foto’s die ze maakte ook meteen </a:t>
            </a:r>
            <a:r>
              <a:rPr lang="nl-NL" dirty="0" err="1"/>
              <a:t>geupload</a:t>
            </a:r>
            <a:r>
              <a:rPr lang="nl-NL" dirty="0"/>
              <a:t> werden naar haar Online Google foto’s map. </a:t>
            </a:r>
          </a:p>
          <a:p>
            <a:endParaRPr lang="nl-NL" dirty="0"/>
          </a:p>
          <a:p>
            <a:endParaRPr lang="nl-NL" dirty="0"/>
          </a:p>
          <a:p>
            <a:r>
              <a:rPr lang="nl-NL" dirty="0"/>
              <a:t>Anne- </a:t>
            </a:r>
            <a:r>
              <a:rPr lang="nl-NL" dirty="0" err="1"/>
              <a:t>leekracht</a:t>
            </a:r>
            <a:r>
              <a:rPr lang="nl-NL" dirty="0"/>
              <a:t> groep 8,  heeft zonet een telefoontje van de politie gekregen. Zeer gevoelige privé foto’s die ze naar haar vriendje had gestuurd zijn </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68</a:t>
            </a:fld>
            <a:endParaRPr lang="nl-NL"/>
          </a:p>
        </p:txBody>
      </p:sp>
    </p:spTree>
    <p:extLst>
      <p:ext uri="{BB962C8B-B14F-4D97-AF65-F5344CB8AC3E}">
        <p14:creationId xmlns:p14="http://schemas.microsoft.com/office/powerpoint/2010/main" val="17574422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Anne had pikante foto’s in haar studente tijd van haar zelf gemaakt om te delen met haar vriend, (waar ze ondertussen mee was getrouwd)</a:t>
            </a:r>
          </a:p>
          <a:p>
            <a:r>
              <a:rPr lang="nl-NL" dirty="0"/>
              <a:t>Nadat ze geïnformeerd was vertrouwde ze niemand meer. Had haar eigen man de foto’s gedeeld? Ze ging zelf eerst op onderzoek uit en daarna confronteerde ze haar man. </a:t>
            </a:r>
          </a:p>
          <a:p>
            <a:r>
              <a:rPr lang="nl-NL" dirty="0"/>
              <a:t>Na zes maanden kwam het bericht dat tijdens een andere mede student haar Google wachtwoord had gehackt. Anne had er nooit bij stil gestaan dat foto’s die ze maakte ook meteen </a:t>
            </a:r>
            <a:r>
              <a:rPr lang="nl-NL" dirty="0" err="1"/>
              <a:t>geupload</a:t>
            </a:r>
            <a:r>
              <a:rPr lang="nl-NL" dirty="0"/>
              <a:t> werden naar haar Online Google foto’s map. </a:t>
            </a:r>
          </a:p>
          <a:p>
            <a:endParaRPr lang="nl-NL" dirty="0"/>
          </a:p>
          <a:p>
            <a:endParaRPr lang="nl-NL" dirty="0"/>
          </a:p>
          <a:p>
            <a:r>
              <a:rPr lang="nl-NL" dirty="0"/>
              <a:t>Anne- </a:t>
            </a:r>
            <a:r>
              <a:rPr lang="nl-NL" dirty="0" err="1"/>
              <a:t>leekracht</a:t>
            </a:r>
            <a:r>
              <a:rPr lang="nl-NL" dirty="0"/>
              <a:t> groep 8,  heeft zonet een telefoontje van de politie gekregen. Zeer gevoelige privé foto’s die ze naar haar vriendje had gestuurd zijn </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69</a:t>
            </a:fld>
            <a:endParaRPr lang="nl-NL"/>
          </a:p>
        </p:txBody>
      </p:sp>
    </p:spTree>
    <p:extLst>
      <p:ext uri="{BB962C8B-B14F-4D97-AF65-F5344CB8AC3E}">
        <p14:creationId xmlns:p14="http://schemas.microsoft.com/office/powerpoint/2010/main" val="38109057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Anne had pikante foto’s in haar studente tijd van haar zelf gemaakt om te delen met haar vriend, (waar ze ondertussen mee was getrouwd)</a:t>
            </a:r>
          </a:p>
          <a:p>
            <a:r>
              <a:rPr lang="nl-NL" dirty="0"/>
              <a:t>Nadat ze geïnformeerd was vertrouwde ze niemand meer. Had haar eigen man de foto’s gedeeld? Ze ging zelf eerst op onderzoek uit en daarna confronteerde ze haar man. </a:t>
            </a:r>
          </a:p>
          <a:p>
            <a:r>
              <a:rPr lang="nl-NL" dirty="0"/>
              <a:t>Na zes maanden kwam het bericht dat tijdens een andere mede student haar Google wachtwoord had gehackt. Anne had er nooit bij stil gestaan dat foto’s die ze maakte ook meteen </a:t>
            </a:r>
            <a:r>
              <a:rPr lang="nl-NL" dirty="0" err="1"/>
              <a:t>geupload</a:t>
            </a:r>
            <a:r>
              <a:rPr lang="nl-NL" dirty="0"/>
              <a:t> werden naar haar Online Google foto’s map. </a:t>
            </a:r>
          </a:p>
          <a:p>
            <a:endParaRPr lang="nl-NL" dirty="0"/>
          </a:p>
          <a:p>
            <a:endParaRPr lang="nl-NL" dirty="0"/>
          </a:p>
          <a:p>
            <a:r>
              <a:rPr lang="nl-NL" dirty="0"/>
              <a:t>Anne- </a:t>
            </a:r>
            <a:r>
              <a:rPr lang="nl-NL" dirty="0" err="1"/>
              <a:t>leekracht</a:t>
            </a:r>
            <a:r>
              <a:rPr lang="nl-NL" dirty="0"/>
              <a:t> groep 8,  heeft zonet een telefoontje van de politie gekregen. Zeer gevoelige privé foto’s die ze naar haar vriendje had gestuurd zijn </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70</a:t>
            </a:fld>
            <a:endParaRPr lang="nl-NL"/>
          </a:p>
        </p:txBody>
      </p:sp>
    </p:spTree>
    <p:extLst>
      <p:ext uri="{BB962C8B-B14F-4D97-AF65-F5344CB8AC3E}">
        <p14:creationId xmlns:p14="http://schemas.microsoft.com/office/powerpoint/2010/main" val="21941457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Anne had pikante foto’s in haar studente tijd van haar zelf gemaakt om te delen met haar vriend, (waar ze ondertussen mee was getrouwd)</a:t>
            </a:r>
          </a:p>
          <a:p>
            <a:r>
              <a:rPr lang="nl-NL" dirty="0"/>
              <a:t>Nadat ze geïnformeerd was vertrouwde ze niemand meer. Had haar eigen man de foto’s gedeeld? Ze ging zelf eerst op onderzoek uit en daarna confronteerde ze haar man. </a:t>
            </a:r>
          </a:p>
          <a:p>
            <a:r>
              <a:rPr lang="nl-NL" dirty="0"/>
              <a:t>Na zes maanden kwam het bericht dat tijdens een andere mede student haar Google wachtwoord had gehackt. Anne had er nooit bij stil gestaan dat foto’s die ze maakte ook meteen </a:t>
            </a:r>
            <a:r>
              <a:rPr lang="nl-NL" dirty="0" err="1"/>
              <a:t>geupload</a:t>
            </a:r>
            <a:r>
              <a:rPr lang="nl-NL" dirty="0"/>
              <a:t> werden naar haar Online Google foto’s map. </a:t>
            </a:r>
          </a:p>
          <a:p>
            <a:endParaRPr lang="nl-NL" dirty="0"/>
          </a:p>
          <a:p>
            <a:endParaRPr lang="nl-NL" dirty="0"/>
          </a:p>
          <a:p>
            <a:r>
              <a:rPr lang="nl-NL" dirty="0"/>
              <a:t>Anne- </a:t>
            </a:r>
            <a:r>
              <a:rPr lang="nl-NL" dirty="0" err="1"/>
              <a:t>leekracht</a:t>
            </a:r>
            <a:r>
              <a:rPr lang="nl-NL" dirty="0"/>
              <a:t> groep 8,  heeft zonet een telefoontje van de politie gekregen. Zeer gevoelige privé foto’s die ze naar haar vriendje had gestuurd zijn </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71</a:t>
            </a:fld>
            <a:endParaRPr lang="nl-NL"/>
          </a:p>
        </p:txBody>
      </p:sp>
    </p:spTree>
    <p:extLst>
      <p:ext uri="{BB962C8B-B14F-4D97-AF65-F5344CB8AC3E}">
        <p14:creationId xmlns:p14="http://schemas.microsoft.com/office/powerpoint/2010/main" val="14509570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Anne had pikante foto’s in haar studente tijd van haar zelf gemaakt om te delen met haar vriend, (waar ze ondertussen mee was getrouwd)</a:t>
            </a:r>
          </a:p>
          <a:p>
            <a:r>
              <a:rPr lang="nl-NL" dirty="0"/>
              <a:t>Nadat ze geïnformeerd was vertrouwde ze niemand meer. Had haar eigen man de foto’s gedeeld? Ze ging zelf eerst op onderzoek uit en daarna confronteerde ze haar man. </a:t>
            </a:r>
          </a:p>
          <a:p>
            <a:r>
              <a:rPr lang="nl-NL" dirty="0"/>
              <a:t>Na zes maanden kwam het bericht dat tijdens een andere mede student haar Google wachtwoord had gehackt. Anne had er nooit bij stil gestaan dat foto’s die ze maakte ook meteen </a:t>
            </a:r>
            <a:r>
              <a:rPr lang="nl-NL" dirty="0" err="1"/>
              <a:t>geupload</a:t>
            </a:r>
            <a:r>
              <a:rPr lang="nl-NL" dirty="0"/>
              <a:t> werden naar haar Online Google foto’s map. </a:t>
            </a:r>
          </a:p>
          <a:p>
            <a:endParaRPr lang="nl-NL" dirty="0"/>
          </a:p>
          <a:p>
            <a:endParaRPr lang="nl-NL" dirty="0"/>
          </a:p>
          <a:p>
            <a:r>
              <a:rPr lang="nl-NL" dirty="0"/>
              <a:t>Anne- </a:t>
            </a:r>
            <a:r>
              <a:rPr lang="nl-NL" dirty="0" err="1"/>
              <a:t>leekracht</a:t>
            </a:r>
            <a:r>
              <a:rPr lang="nl-NL" dirty="0"/>
              <a:t> groep 8,  heeft zonet een telefoontje van de politie gekregen. Zeer gevoelige privé foto’s die ze naar haar vriendje had gestuurd zijn </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72</a:t>
            </a:fld>
            <a:endParaRPr lang="nl-NL"/>
          </a:p>
        </p:txBody>
      </p:sp>
    </p:spTree>
    <p:extLst>
      <p:ext uri="{BB962C8B-B14F-4D97-AF65-F5344CB8AC3E}">
        <p14:creationId xmlns:p14="http://schemas.microsoft.com/office/powerpoint/2010/main" val="9456691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Anne had pikante foto’s in haar studente tijd van haar zelf gemaakt om te delen met haar vriend, (waar ze ondertussen mee was getrouwd)</a:t>
            </a:r>
          </a:p>
          <a:p>
            <a:r>
              <a:rPr lang="nl-NL" dirty="0"/>
              <a:t>Nadat ze geïnformeerd was vertrouwde ze niemand meer. Had haar eigen man de foto’s gedeeld? Ze ging zelf eerst op onderzoek uit en daarna confronteerde ze haar man. </a:t>
            </a:r>
          </a:p>
          <a:p>
            <a:r>
              <a:rPr lang="nl-NL" dirty="0"/>
              <a:t>Na zes maanden kwam het bericht dat tijdens een andere mede student haar Google wachtwoord had gehackt. Anne had er nooit bij stil gestaan dat foto’s die ze maakte ook meteen </a:t>
            </a:r>
            <a:r>
              <a:rPr lang="nl-NL" dirty="0" err="1"/>
              <a:t>geupload</a:t>
            </a:r>
            <a:r>
              <a:rPr lang="nl-NL" dirty="0"/>
              <a:t> werden naar haar Online Google foto’s map. </a:t>
            </a:r>
          </a:p>
          <a:p>
            <a:endParaRPr lang="nl-NL" dirty="0"/>
          </a:p>
          <a:p>
            <a:endParaRPr lang="nl-NL" dirty="0"/>
          </a:p>
          <a:p>
            <a:r>
              <a:rPr lang="nl-NL" dirty="0"/>
              <a:t>Anne- </a:t>
            </a:r>
            <a:r>
              <a:rPr lang="nl-NL" dirty="0" err="1"/>
              <a:t>leekracht</a:t>
            </a:r>
            <a:r>
              <a:rPr lang="nl-NL" dirty="0"/>
              <a:t> groep 8,  heeft zonet een telefoontje van de politie gekregen. Zeer gevoelige privé foto’s die ze naar haar vriendje had gestuurd zijn </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73</a:t>
            </a:fld>
            <a:endParaRPr lang="nl-NL"/>
          </a:p>
        </p:txBody>
      </p:sp>
    </p:spTree>
    <p:extLst>
      <p:ext uri="{BB962C8B-B14F-4D97-AF65-F5344CB8AC3E}">
        <p14:creationId xmlns:p14="http://schemas.microsoft.com/office/powerpoint/2010/main" val="7620200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Anne had pikante foto’s in haar studente tijd van haar zelf gemaakt om te delen met haar vriend, (waar ze ondertussen mee was getrouwd)</a:t>
            </a:r>
          </a:p>
          <a:p>
            <a:r>
              <a:rPr lang="nl-NL" dirty="0"/>
              <a:t>Nadat ze geïnformeerd was vertrouwde ze niemand meer. Had haar eigen man de foto’s gedeeld? Ze ging zelf eerst op onderzoek uit en daarna confronteerde ze haar man. </a:t>
            </a:r>
          </a:p>
          <a:p>
            <a:r>
              <a:rPr lang="nl-NL" dirty="0"/>
              <a:t>Na zes maanden kwam het bericht dat tijdens een andere mede student haar Google wachtwoord had gehackt. Anne had er nooit bij stil gestaan dat foto’s die ze maakte ook meteen </a:t>
            </a:r>
            <a:r>
              <a:rPr lang="nl-NL" dirty="0" err="1"/>
              <a:t>geupload</a:t>
            </a:r>
            <a:r>
              <a:rPr lang="nl-NL" dirty="0"/>
              <a:t> werden naar haar Online Google foto’s map. </a:t>
            </a:r>
          </a:p>
          <a:p>
            <a:endParaRPr lang="nl-NL" dirty="0"/>
          </a:p>
          <a:p>
            <a:endParaRPr lang="nl-NL" dirty="0"/>
          </a:p>
          <a:p>
            <a:r>
              <a:rPr lang="nl-NL" dirty="0"/>
              <a:t>Anne- </a:t>
            </a:r>
            <a:r>
              <a:rPr lang="nl-NL" dirty="0" err="1"/>
              <a:t>leekracht</a:t>
            </a:r>
            <a:r>
              <a:rPr lang="nl-NL" dirty="0"/>
              <a:t> groep 8,  heeft zonet een telefoontje van de politie gekregen. Zeer gevoelige privé foto’s die ze naar haar vriendje had gestuurd zijn </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74</a:t>
            </a:fld>
            <a:endParaRPr lang="nl-NL"/>
          </a:p>
        </p:txBody>
      </p:sp>
    </p:spTree>
    <p:extLst>
      <p:ext uri="{BB962C8B-B14F-4D97-AF65-F5344CB8AC3E}">
        <p14:creationId xmlns:p14="http://schemas.microsoft.com/office/powerpoint/2010/main" val="35682428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Anne had pikante foto’s in haar studente tijd van haar zelf gemaakt om te delen met haar vriend, (waar ze ondertussen mee was getrouwd)</a:t>
            </a:r>
          </a:p>
          <a:p>
            <a:r>
              <a:rPr lang="nl-NL" dirty="0"/>
              <a:t>Nadat ze geïnformeerd was vertrouwde ze niemand meer. Had haar eigen man de foto’s gedeeld? Ze ging zelf eerst op onderzoek uit en daarna confronteerde ze haar man. </a:t>
            </a:r>
          </a:p>
          <a:p>
            <a:r>
              <a:rPr lang="nl-NL" dirty="0"/>
              <a:t>Na zes maanden kwam het bericht dat tijdens een andere mede student haar Google wachtwoord had gehackt. Anne had er nooit bij stil gestaan dat foto’s die ze maakte ook meteen </a:t>
            </a:r>
            <a:r>
              <a:rPr lang="nl-NL" dirty="0" err="1"/>
              <a:t>geupload</a:t>
            </a:r>
            <a:r>
              <a:rPr lang="nl-NL" dirty="0"/>
              <a:t> werden naar haar Online Google foto’s map. </a:t>
            </a:r>
          </a:p>
          <a:p>
            <a:endParaRPr lang="nl-NL" dirty="0"/>
          </a:p>
          <a:p>
            <a:endParaRPr lang="nl-NL" dirty="0"/>
          </a:p>
          <a:p>
            <a:r>
              <a:rPr lang="nl-NL" dirty="0"/>
              <a:t>Anne- </a:t>
            </a:r>
            <a:r>
              <a:rPr lang="nl-NL" dirty="0" err="1"/>
              <a:t>leekracht</a:t>
            </a:r>
            <a:r>
              <a:rPr lang="nl-NL" dirty="0"/>
              <a:t> groep 8,  heeft zonet een telefoontje van de politie gekregen. Zeer gevoelige privé foto’s die ze naar haar vriendje had gestuurd zijn </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75</a:t>
            </a:fld>
            <a:endParaRPr lang="nl-NL"/>
          </a:p>
        </p:txBody>
      </p:sp>
    </p:spTree>
    <p:extLst>
      <p:ext uri="{BB962C8B-B14F-4D97-AF65-F5344CB8AC3E}">
        <p14:creationId xmlns:p14="http://schemas.microsoft.com/office/powerpoint/2010/main" val="1713397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9DEDC-1B83-0874-6EB1-E578F58E02F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D1EE270-17B8-6EB8-71C8-5343E0DB84F9}"/>
              </a:ext>
            </a:extLst>
          </p:cNvPr>
          <p:cNvSpPr>
            <a:spLocks noGrp="1" noRot="1" noChangeAspect="1"/>
          </p:cNvSpPr>
          <p:nvPr>
            <p:ph type="sldImg"/>
          </p:nvPr>
        </p:nvSpPr>
        <p:spPr>
          <a:xfrm>
            <a:off x="90488" y="744538"/>
            <a:ext cx="6618287" cy="3724275"/>
          </a:xfrm>
        </p:spPr>
      </p:sp>
      <p:sp>
        <p:nvSpPr>
          <p:cNvPr id="3" name="Tijdelijke aanduiding voor notities 2">
            <a:extLst>
              <a:ext uri="{FF2B5EF4-FFF2-40B4-BE49-F238E27FC236}">
                <a16:creationId xmlns:a16="http://schemas.microsoft.com/office/drawing/2014/main" id="{FAC1AA74-E345-A9C7-375D-776BCDA21B8A}"/>
              </a:ext>
            </a:extLst>
          </p:cNvPr>
          <p:cNvSpPr>
            <a:spLocks noGrp="1"/>
          </p:cNvSpPr>
          <p:nvPr>
            <p:ph type="body" idx="1"/>
          </p:nvPr>
        </p:nvSpPr>
        <p:spPr/>
        <p:txBody>
          <a:bodyPr/>
          <a:lstStyle/>
          <a:p>
            <a:endParaRPr lang="nl-NL"/>
          </a:p>
        </p:txBody>
      </p:sp>
      <p:sp>
        <p:nvSpPr>
          <p:cNvPr id="4" name="Tijdelijke aanduiding voor datum 3">
            <a:extLst>
              <a:ext uri="{FF2B5EF4-FFF2-40B4-BE49-F238E27FC236}">
                <a16:creationId xmlns:a16="http://schemas.microsoft.com/office/drawing/2014/main" id="{2DBC2309-3BEF-A283-C1D1-CC92AB0A115A}"/>
              </a:ext>
            </a:extLst>
          </p:cNvPr>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a:extLst>
              <a:ext uri="{FF2B5EF4-FFF2-40B4-BE49-F238E27FC236}">
                <a16:creationId xmlns:a16="http://schemas.microsoft.com/office/drawing/2014/main" id="{AAD91799-813A-D711-ECC4-9805DA45D985}"/>
              </a:ext>
            </a:extLst>
          </p:cNvPr>
          <p:cNvSpPr>
            <a:spLocks noGrp="1"/>
          </p:cNvSpPr>
          <p:nvPr>
            <p:ph type="ftr" sz="quarter" idx="4"/>
          </p:nvPr>
        </p:nvSpPr>
        <p:spPr/>
        <p:txBody>
          <a:bodyPr/>
          <a:lstStyle/>
          <a:p>
            <a:r>
              <a:rPr lang="nl-NL"/>
              <a:t>Titel van de presentatie</a:t>
            </a:r>
          </a:p>
        </p:txBody>
      </p:sp>
      <p:sp>
        <p:nvSpPr>
          <p:cNvPr id="6" name="Tijdelijke aanduiding voor dianummer 5">
            <a:extLst>
              <a:ext uri="{FF2B5EF4-FFF2-40B4-BE49-F238E27FC236}">
                <a16:creationId xmlns:a16="http://schemas.microsoft.com/office/drawing/2014/main" id="{6E0ACCA2-5744-1FEC-82DF-5A5711296140}"/>
              </a:ext>
            </a:extLst>
          </p:cNvPr>
          <p:cNvSpPr>
            <a:spLocks noGrp="1"/>
          </p:cNvSpPr>
          <p:nvPr>
            <p:ph type="sldNum" sz="quarter" idx="5"/>
          </p:nvPr>
        </p:nvSpPr>
        <p:spPr/>
        <p:txBody>
          <a:bodyPr/>
          <a:lstStyle/>
          <a:p>
            <a:fld id="{1D7754C7-46E3-034A-BFD8-5DDDC1DB9D9C}" type="slidenum">
              <a:rPr lang="nl-NL" smtClean="0"/>
              <a:t>5</a:t>
            </a:fld>
            <a:endParaRPr lang="nl-NL"/>
          </a:p>
        </p:txBody>
      </p:sp>
    </p:spTree>
    <p:extLst>
      <p:ext uri="{BB962C8B-B14F-4D97-AF65-F5344CB8AC3E}">
        <p14:creationId xmlns:p14="http://schemas.microsoft.com/office/powerpoint/2010/main" val="21733470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Anne had pikante foto’s in haar studente tijd van haar zelf gemaakt om te delen met haar vriend, (waar ze ondertussen mee was getrouwd)</a:t>
            </a:r>
          </a:p>
          <a:p>
            <a:r>
              <a:rPr lang="nl-NL" dirty="0"/>
              <a:t>Nadat ze geïnformeerd was vertrouwde ze niemand meer. Had haar eigen man de foto’s gedeeld? Ze ging zelf eerst op onderzoek uit en daarna confronteerde ze haar man. </a:t>
            </a:r>
          </a:p>
          <a:p>
            <a:r>
              <a:rPr lang="nl-NL" dirty="0"/>
              <a:t>Na zes maanden kwam het bericht dat tijdens een andere mede student haar Google wachtwoord had gehackt. Anne had er nooit bij stil gestaan dat foto’s die ze maakte ook meteen </a:t>
            </a:r>
            <a:r>
              <a:rPr lang="nl-NL" dirty="0" err="1"/>
              <a:t>geupload</a:t>
            </a:r>
            <a:r>
              <a:rPr lang="nl-NL" dirty="0"/>
              <a:t> werden naar haar Online Google foto’s map. </a:t>
            </a:r>
          </a:p>
          <a:p>
            <a:endParaRPr lang="nl-NL" dirty="0"/>
          </a:p>
          <a:p>
            <a:endParaRPr lang="nl-NL" dirty="0"/>
          </a:p>
          <a:p>
            <a:r>
              <a:rPr lang="nl-NL" dirty="0"/>
              <a:t>Anne- </a:t>
            </a:r>
            <a:r>
              <a:rPr lang="nl-NL" dirty="0" err="1"/>
              <a:t>leekracht</a:t>
            </a:r>
            <a:r>
              <a:rPr lang="nl-NL" dirty="0"/>
              <a:t> groep 8,  heeft zonet een telefoontje van de politie gekregen. Zeer gevoelige privé foto’s die ze naar haar vriendje had gestuurd zijn </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76</a:t>
            </a:fld>
            <a:endParaRPr lang="nl-NL"/>
          </a:p>
        </p:txBody>
      </p:sp>
    </p:spTree>
    <p:extLst>
      <p:ext uri="{BB962C8B-B14F-4D97-AF65-F5344CB8AC3E}">
        <p14:creationId xmlns:p14="http://schemas.microsoft.com/office/powerpoint/2010/main" val="20264576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Anne had pikante foto’s in haar studente tijd van haar zelf gemaakt om te delen met haar vriend, (waar ze ondertussen mee was getrouwd)</a:t>
            </a:r>
          </a:p>
          <a:p>
            <a:r>
              <a:rPr lang="nl-NL" dirty="0"/>
              <a:t>Nadat ze geïnformeerd was vertrouwde ze niemand meer. Had haar eigen man de foto’s gedeeld? Ze ging zelf eerst op onderzoek uit en daarna confronteerde ze haar man. </a:t>
            </a:r>
          </a:p>
          <a:p>
            <a:r>
              <a:rPr lang="nl-NL" dirty="0"/>
              <a:t>Na zes maanden kwam het bericht dat tijdens een andere mede student haar Google wachtwoord had gehackt. Anne had er nooit bij stil gestaan dat foto’s die ze maakte ook meteen </a:t>
            </a:r>
            <a:r>
              <a:rPr lang="nl-NL" dirty="0" err="1"/>
              <a:t>geupload</a:t>
            </a:r>
            <a:r>
              <a:rPr lang="nl-NL" dirty="0"/>
              <a:t> werden naar haar Online Google foto’s map. </a:t>
            </a:r>
          </a:p>
          <a:p>
            <a:endParaRPr lang="nl-NL" dirty="0"/>
          </a:p>
          <a:p>
            <a:endParaRPr lang="nl-NL" dirty="0"/>
          </a:p>
          <a:p>
            <a:r>
              <a:rPr lang="nl-NL" dirty="0"/>
              <a:t>Anne- </a:t>
            </a:r>
            <a:r>
              <a:rPr lang="nl-NL" dirty="0" err="1"/>
              <a:t>leekracht</a:t>
            </a:r>
            <a:r>
              <a:rPr lang="nl-NL" dirty="0"/>
              <a:t> groep 8,  heeft zonet een telefoontje van de politie gekregen. Zeer gevoelige privé foto’s die ze naar haar vriendje had gestuurd zijn </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77</a:t>
            </a:fld>
            <a:endParaRPr lang="nl-NL"/>
          </a:p>
        </p:txBody>
      </p:sp>
    </p:spTree>
    <p:extLst>
      <p:ext uri="{BB962C8B-B14F-4D97-AF65-F5344CB8AC3E}">
        <p14:creationId xmlns:p14="http://schemas.microsoft.com/office/powerpoint/2010/main" val="38722125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Jeroen, basisschool directeur, 45 jaar en is al 5 jaar controle kwijt. Wanhopig is hij.</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Jeroen is al twee jaar de controle kwijt over </a:t>
            </a:r>
          </a:p>
          <a:p>
            <a:r>
              <a:rPr lang="nl-NL" dirty="0"/>
              <a:t>zijn digitale leven. Ze kon tot voorkort niet meer in haar accounts.</a:t>
            </a:r>
          </a:p>
          <a:p>
            <a:r>
              <a:rPr lang="nl-NL" dirty="0"/>
              <a:t>Pakketjes en rekeningen bleven maar binnenkomen. Dit bracht haar diep in de schulden.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Uit eindelijk is de dader gepakt, het bleek ook nog een familielid te zijn. Het handige computer neefje.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neefje had aangegeven dat het geheugen te vol zat en dat de telefoon hierom zo langzaam was. Dit wilde hij wel voor haar oplossen.  </a:t>
            </a:r>
          </a:p>
          <a:p>
            <a:r>
              <a:rPr lang="nl-NL" dirty="0"/>
              <a:t>Vol vertrouwen had ze haar telefoon met een haar wachtwoord afgegeven. Twee maanden later begon de ellende. </a:t>
            </a:r>
          </a:p>
          <a:p>
            <a:endParaRPr lang="nl-NL" dirty="0"/>
          </a:p>
          <a:p>
            <a:r>
              <a:rPr lang="nl-NL" dirty="0"/>
              <a:t>Alle drie zijn slachtoffer geworden met veel emotionele schade en in het geval van Joëlle financiële schade tot gevolg. </a:t>
            </a:r>
          </a:p>
          <a:p>
            <a:endParaRPr lang="nl-NL" dirty="0"/>
          </a:p>
          <a:p>
            <a:endParaRPr lang="nl-NL" dirty="0"/>
          </a:p>
          <a:p>
            <a:endParaRPr lang="nl-NL" dirty="0"/>
          </a:p>
          <a:p>
            <a:endParaRPr lang="nl-NL" dirty="0"/>
          </a:p>
          <a:p>
            <a:r>
              <a:rPr lang="nl-NL" dirty="0"/>
              <a:t>Bij Nora waren het niet de beelden van haar zelf maar van haar dochter van 8 jaar. </a:t>
            </a:r>
          </a:p>
          <a:p>
            <a:r>
              <a:rPr lang="nl-NL" dirty="0"/>
              <a:t>Gemaakt tijdens schooltijd, tijdens de gymles opdracht. Stevig bewerkt met </a:t>
            </a:r>
            <a:r>
              <a:rPr lang="nl-NL" dirty="0" err="1"/>
              <a:t>photoshop</a:t>
            </a:r>
            <a:r>
              <a:rPr lang="nl-NL" dirty="0"/>
              <a:t> en verkocht. </a:t>
            </a:r>
          </a:p>
          <a:p>
            <a:r>
              <a:rPr lang="nl-NL" dirty="0"/>
              <a:t>Later uit onderzoek bleek: Als onderdeel van de opdracht had de stagiaire de les gefilmd met zijn telefoon en zoals ze zelf aangeeft “per ongeluk” openbaar gedeeld. </a:t>
            </a:r>
          </a:p>
          <a:p>
            <a:r>
              <a:rPr lang="nl-NL" dirty="0"/>
              <a:t>De bewerkte beelden blijven opduiken met alle emotionele schade tot gevolg. Nora heeft haar kind van school afgehaald. School is aansprakelijk gesteld. Nieuws heeft zich als een lopend vuurtje verspreidt.     </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78</a:t>
            </a:fld>
            <a:endParaRPr lang="nl-NL"/>
          </a:p>
        </p:txBody>
      </p:sp>
    </p:spTree>
    <p:extLst>
      <p:ext uri="{BB962C8B-B14F-4D97-AF65-F5344CB8AC3E}">
        <p14:creationId xmlns:p14="http://schemas.microsoft.com/office/powerpoint/2010/main" val="559714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Jeroen, basisschool directeur, 45 jaar en is al 5 jaar controle kwijt. Wanhopig is hij.</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Jeroen is al twee jaar de controle kwijt over </a:t>
            </a:r>
          </a:p>
          <a:p>
            <a:r>
              <a:rPr lang="nl-NL" dirty="0"/>
              <a:t>zijn digitale leven. Ze kon tot voorkort niet meer in haar accounts.</a:t>
            </a:r>
          </a:p>
          <a:p>
            <a:r>
              <a:rPr lang="nl-NL" dirty="0"/>
              <a:t>Pakketjes en rekeningen bleven maar binnenkomen. Dit bracht haar diep in de schulden.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Uit eindelijk is de dader gepakt, het bleek ook nog een familielid te zijn. Het handige computer neefje.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neefje had aangegeven dat het geheugen te vol zat en dat de telefoon hierom zo langzaam was. Dit wilde hij wel voor haar oplossen.  </a:t>
            </a:r>
          </a:p>
          <a:p>
            <a:r>
              <a:rPr lang="nl-NL" dirty="0"/>
              <a:t>Vol vertrouwen had ze haar telefoon met een haar wachtwoord afgegeven. Twee maanden later begon de ellende. </a:t>
            </a:r>
          </a:p>
          <a:p>
            <a:endParaRPr lang="nl-NL" dirty="0"/>
          </a:p>
          <a:p>
            <a:r>
              <a:rPr lang="nl-NL" dirty="0"/>
              <a:t>Alle drie zijn slachtoffer geworden met veel emotionele schade en in het geval van Joëlle financiële schade tot gevolg. </a:t>
            </a:r>
          </a:p>
          <a:p>
            <a:endParaRPr lang="nl-NL" dirty="0"/>
          </a:p>
          <a:p>
            <a:endParaRPr lang="nl-NL" dirty="0"/>
          </a:p>
          <a:p>
            <a:endParaRPr lang="nl-NL" dirty="0"/>
          </a:p>
          <a:p>
            <a:endParaRPr lang="nl-NL" dirty="0"/>
          </a:p>
          <a:p>
            <a:r>
              <a:rPr lang="nl-NL" dirty="0"/>
              <a:t>Bij Nora waren het niet de beelden van haar zelf maar van haar dochter van 8 jaar. </a:t>
            </a:r>
          </a:p>
          <a:p>
            <a:r>
              <a:rPr lang="nl-NL" dirty="0"/>
              <a:t>Gemaakt tijdens schooltijd, tijdens de gymles opdracht. Stevig bewerkt met </a:t>
            </a:r>
            <a:r>
              <a:rPr lang="nl-NL" dirty="0" err="1"/>
              <a:t>photoshop</a:t>
            </a:r>
            <a:r>
              <a:rPr lang="nl-NL" dirty="0"/>
              <a:t> en verkocht. </a:t>
            </a:r>
          </a:p>
          <a:p>
            <a:r>
              <a:rPr lang="nl-NL" dirty="0"/>
              <a:t>Later uit onderzoek bleek: Als onderdeel van de opdracht had de stagiaire de les gefilmd met zijn telefoon en zoals ze zelf aangeeft “per ongeluk” openbaar gedeeld. </a:t>
            </a:r>
          </a:p>
          <a:p>
            <a:r>
              <a:rPr lang="nl-NL" dirty="0"/>
              <a:t>De bewerkte beelden blijven opduiken met alle emotionele schade tot gevolg. Nora heeft haar kind van school afgehaald. School is aansprakelijk gesteld. Nieuws heeft zich als een lopend vuurtje verspreidt.     </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79</a:t>
            </a:fld>
            <a:endParaRPr lang="nl-NL"/>
          </a:p>
        </p:txBody>
      </p:sp>
    </p:spTree>
    <p:extLst>
      <p:ext uri="{BB962C8B-B14F-4D97-AF65-F5344CB8AC3E}">
        <p14:creationId xmlns:p14="http://schemas.microsoft.com/office/powerpoint/2010/main" val="20906962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Jeroen, basisschool directeur, 45 jaar en is al 5 jaar controle kwijt. Wanhopig is hij.</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Jeroen is al twee jaar de controle kwijt over </a:t>
            </a:r>
          </a:p>
          <a:p>
            <a:r>
              <a:rPr lang="nl-NL" dirty="0"/>
              <a:t>zijn digitale leven. Ze kon tot voorkort niet meer in haar accounts.</a:t>
            </a:r>
          </a:p>
          <a:p>
            <a:r>
              <a:rPr lang="nl-NL" dirty="0"/>
              <a:t>Pakketjes en rekeningen bleven maar binnenkomen. Dit bracht haar diep in de schulden.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Uit eindelijk is de dader gepakt, het bleek ook nog een familielid te zijn. Het handige computer neefje.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neefje had aangegeven dat het geheugen te vol zat en dat de telefoon hierom zo langzaam was. Dit wilde hij wel voor haar oplossen.  </a:t>
            </a:r>
          </a:p>
          <a:p>
            <a:r>
              <a:rPr lang="nl-NL" dirty="0"/>
              <a:t>Vol vertrouwen had ze haar telefoon met een haar wachtwoord afgegeven. Twee maanden later begon de ellende. </a:t>
            </a:r>
          </a:p>
          <a:p>
            <a:endParaRPr lang="nl-NL" dirty="0"/>
          </a:p>
          <a:p>
            <a:r>
              <a:rPr lang="nl-NL" dirty="0"/>
              <a:t>Alle drie zijn slachtoffer geworden met veel emotionele schade en in het geval van Joëlle financiële schade tot gevolg. </a:t>
            </a:r>
          </a:p>
          <a:p>
            <a:endParaRPr lang="nl-NL" dirty="0"/>
          </a:p>
          <a:p>
            <a:endParaRPr lang="nl-NL" dirty="0"/>
          </a:p>
          <a:p>
            <a:endParaRPr lang="nl-NL" dirty="0"/>
          </a:p>
          <a:p>
            <a:endParaRPr lang="nl-NL" dirty="0"/>
          </a:p>
          <a:p>
            <a:r>
              <a:rPr lang="nl-NL" dirty="0"/>
              <a:t>Bij Nora waren het niet de beelden van haar zelf maar van haar dochter van 8 jaar. </a:t>
            </a:r>
          </a:p>
          <a:p>
            <a:r>
              <a:rPr lang="nl-NL" dirty="0"/>
              <a:t>Gemaakt tijdens schooltijd, tijdens de gymles opdracht. Stevig bewerkt met </a:t>
            </a:r>
            <a:r>
              <a:rPr lang="nl-NL" dirty="0" err="1"/>
              <a:t>photoshop</a:t>
            </a:r>
            <a:r>
              <a:rPr lang="nl-NL" dirty="0"/>
              <a:t> en verkocht. </a:t>
            </a:r>
          </a:p>
          <a:p>
            <a:r>
              <a:rPr lang="nl-NL" dirty="0"/>
              <a:t>Later uit onderzoek bleek: Als onderdeel van de opdracht had de stagiaire de les gefilmd met zijn telefoon en zoals ze zelf aangeeft “per ongeluk” openbaar gedeeld. </a:t>
            </a:r>
          </a:p>
          <a:p>
            <a:r>
              <a:rPr lang="nl-NL" dirty="0"/>
              <a:t>De bewerkte beelden blijven opduiken met alle emotionele schade tot gevolg. Nora heeft haar kind van school afgehaald. School is aansprakelijk gesteld. Nieuws heeft zich als een lopend vuurtje verspreidt.     </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80</a:t>
            </a:fld>
            <a:endParaRPr lang="nl-NL"/>
          </a:p>
        </p:txBody>
      </p:sp>
    </p:spTree>
    <p:extLst>
      <p:ext uri="{BB962C8B-B14F-4D97-AF65-F5344CB8AC3E}">
        <p14:creationId xmlns:p14="http://schemas.microsoft.com/office/powerpoint/2010/main" val="8764296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Jeroen, basisschool directeur, 45 jaar en is al 5 jaar controle kwijt. Wanhopig is hij.</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Jeroen is al twee jaar de controle kwijt over </a:t>
            </a:r>
          </a:p>
          <a:p>
            <a:r>
              <a:rPr lang="nl-NL" dirty="0"/>
              <a:t>zijn digitale leven. Ze kon tot voorkort niet meer in haar accounts.</a:t>
            </a:r>
          </a:p>
          <a:p>
            <a:r>
              <a:rPr lang="nl-NL" dirty="0"/>
              <a:t>Pakketjes en rekeningen bleven maar binnenkomen. Dit bracht haar diep in de schulden.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Uit eindelijk is de dader gepakt, het bleek ook nog een familielid te zijn. Het handige computer neefje.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neefje had aangegeven dat het geheugen te vol zat en dat de telefoon hierom zo langzaam was. Dit wilde hij wel voor haar oplossen.  </a:t>
            </a:r>
          </a:p>
          <a:p>
            <a:r>
              <a:rPr lang="nl-NL" dirty="0"/>
              <a:t>Vol vertrouwen had ze haar telefoon met een haar wachtwoord afgegeven. Twee maanden later begon de ellende. </a:t>
            </a:r>
          </a:p>
          <a:p>
            <a:endParaRPr lang="nl-NL" dirty="0"/>
          </a:p>
          <a:p>
            <a:r>
              <a:rPr lang="nl-NL" dirty="0"/>
              <a:t>Alle drie zijn slachtoffer geworden met veel emotionele schade en in het geval van Joëlle financiële schade tot gevolg. </a:t>
            </a:r>
          </a:p>
          <a:p>
            <a:endParaRPr lang="nl-NL" dirty="0"/>
          </a:p>
          <a:p>
            <a:endParaRPr lang="nl-NL" dirty="0"/>
          </a:p>
          <a:p>
            <a:endParaRPr lang="nl-NL" dirty="0"/>
          </a:p>
          <a:p>
            <a:endParaRPr lang="nl-NL" dirty="0"/>
          </a:p>
          <a:p>
            <a:r>
              <a:rPr lang="nl-NL" dirty="0"/>
              <a:t>Bij Nora waren het niet de beelden van haar zelf maar van haar dochter van 8 jaar. </a:t>
            </a:r>
          </a:p>
          <a:p>
            <a:r>
              <a:rPr lang="nl-NL" dirty="0"/>
              <a:t>Gemaakt tijdens schooltijd, tijdens de gymles opdracht. Stevig bewerkt met </a:t>
            </a:r>
            <a:r>
              <a:rPr lang="nl-NL" dirty="0" err="1"/>
              <a:t>photoshop</a:t>
            </a:r>
            <a:r>
              <a:rPr lang="nl-NL" dirty="0"/>
              <a:t> en verkocht. </a:t>
            </a:r>
          </a:p>
          <a:p>
            <a:r>
              <a:rPr lang="nl-NL" dirty="0"/>
              <a:t>Later uit onderzoek bleek: Als onderdeel van de opdracht had de stagiaire de les gefilmd met zijn telefoon en zoals ze zelf aangeeft “per ongeluk” openbaar gedeeld. </a:t>
            </a:r>
          </a:p>
          <a:p>
            <a:r>
              <a:rPr lang="nl-NL" dirty="0"/>
              <a:t>De bewerkte beelden blijven opduiken met alle emotionele schade tot gevolg. Nora heeft haar kind van school afgehaald. School is aansprakelijk gesteld. Nieuws heeft zich als een lopend vuurtje verspreidt.     </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81</a:t>
            </a:fld>
            <a:endParaRPr lang="nl-NL"/>
          </a:p>
        </p:txBody>
      </p:sp>
    </p:spTree>
    <p:extLst>
      <p:ext uri="{BB962C8B-B14F-4D97-AF65-F5344CB8AC3E}">
        <p14:creationId xmlns:p14="http://schemas.microsoft.com/office/powerpoint/2010/main" val="15027806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Jeroen, basisschool directeur, 45 jaar en is al 5 jaar controle kwijt. Wanhopig is hij.</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Jeroen is al twee jaar de controle kwijt over </a:t>
            </a:r>
          </a:p>
          <a:p>
            <a:r>
              <a:rPr lang="nl-NL" dirty="0"/>
              <a:t>zijn digitale leven. Ze kon tot voorkort niet meer in haar accounts.</a:t>
            </a:r>
          </a:p>
          <a:p>
            <a:r>
              <a:rPr lang="nl-NL" dirty="0"/>
              <a:t>Pakketjes en rekeningen bleven maar binnenkomen. Dit bracht haar diep in de schulden.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Uit eindelijk is de dader gepakt, het bleek ook nog een familielid te zijn. Het handige computer neefje.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neefje had aangegeven dat het geheugen te vol zat en dat de telefoon hierom zo langzaam was. Dit wilde hij wel voor haar oplossen.  </a:t>
            </a:r>
          </a:p>
          <a:p>
            <a:r>
              <a:rPr lang="nl-NL" dirty="0"/>
              <a:t>Vol vertrouwen had ze haar telefoon met een haar wachtwoord afgegeven. Twee maanden later begon de ellende. </a:t>
            </a:r>
          </a:p>
          <a:p>
            <a:endParaRPr lang="nl-NL" dirty="0"/>
          </a:p>
          <a:p>
            <a:r>
              <a:rPr lang="nl-NL" dirty="0"/>
              <a:t>Alle drie zijn slachtoffer geworden met veel emotionele schade en in het geval van Joëlle financiële schade tot gevolg. </a:t>
            </a:r>
          </a:p>
          <a:p>
            <a:endParaRPr lang="nl-NL" dirty="0"/>
          </a:p>
          <a:p>
            <a:endParaRPr lang="nl-NL" dirty="0"/>
          </a:p>
          <a:p>
            <a:endParaRPr lang="nl-NL" dirty="0"/>
          </a:p>
          <a:p>
            <a:endParaRPr lang="nl-NL" dirty="0"/>
          </a:p>
          <a:p>
            <a:r>
              <a:rPr lang="nl-NL" dirty="0"/>
              <a:t>Bij Nora waren het niet de beelden van haar zelf maar van haar dochter van 8 jaar. </a:t>
            </a:r>
          </a:p>
          <a:p>
            <a:r>
              <a:rPr lang="nl-NL" dirty="0"/>
              <a:t>Gemaakt tijdens schooltijd, tijdens de gymles opdracht. Stevig bewerkt met </a:t>
            </a:r>
            <a:r>
              <a:rPr lang="nl-NL" dirty="0" err="1"/>
              <a:t>photoshop</a:t>
            </a:r>
            <a:r>
              <a:rPr lang="nl-NL" dirty="0"/>
              <a:t> en verkocht. </a:t>
            </a:r>
          </a:p>
          <a:p>
            <a:r>
              <a:rPr lang="nl-NL" dirty="0"/>
              <a:t>Later uit onderzoek bleek: Als onderdeel van de opdracht had de stagiaire de les gefilmd met zijn telefoon en zoals ze zelf aangeeft “per ongeluk” openbaar gedeeld. </a:t>
            </a:r>
          </a:p>
          <a:p>
            <a:r>
              <a:rPr lang="nl-NL" dirty="0"/>
              <a:t>De bewerkte beelden blijven opduiken met alle emotionele schade tot gevolg. Nora heeft haar kind van school afgehaald. School is aansprakelijk gesteld. Nieuws heeft zich als een lopend vuurtje verspreidt.     </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82</a:t>
            </a:fld>
            <a:endParaRPr lang="nl-NL"/>
          </a:p>
        </p:txBody>
      </p:sp>
    </p:spTree>
    <p:extLst>
      <p:ext uri="{BB962C8B-B14F-4D97-AF65-F5344CB8AC3E}">
        <p14:creationId xmlns:p14="http://schemas.microsoft.com/office/powerpoint/2010/main" val="6774816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Anne had pikante foto’s in haar studente tijd van haar zelf gemaakt om te delen met haar vriend, (waar ze ondertussen mee was getrouwd)</a:t>
            </a:r>
          </a:p>
          <a:p>
            <a:r>
              <a:rPr lang="nl-NL" dirty="0"/>
              <a:t>Nadat ze geïnformeerd was vertrouwde ze niemand meer. Had haar eigen man de foto’s gedeeld? Ze ging zelf eerst op onderzoek uit en daarna confronteerde ze haar man. </a:t>
            </a:r>
          </a:p>
          <a:p>
            <a:r>
              <a:rPr lang="nl-NL" dirty="0"/>
              <a:t>Na zes maanden kwam het bericht dat tijdens een andere mede student haar Google wachtwoord had gehackt. Anne had er nooit bij stil gestaan dat foto’s die ze maakte ook meteen </a:t>
            </a:r>
            <a:r>
              <a:rPr lang="nl-NL" dirty="0" err="1"/>
              <a:t>geupload</a:t>
            </a:r>
            <a:r>
              <a:rPr lang="nl-NL" dirty="0"/>
              <a:t> werden naar haar Online Google foto’s map. </a:t>
            </a:r>
          </a:p>
          <a:p>
            <a:endParaRPr lang="nl-NL" dirty="0"/>
          </a:p>
          <a:p>
            <a:endParaRPr lang="nl-NL" dirty="0"/>
          </a:p>
          <a:p>
            <a:r>
              <a:rPr lang="nl-NL" dirty="0"/>
              <a:t>Anne- </a:t>
            </a:r>
            <a:r>
              <a:rPr lang="nl-NL" dirty="0" err="1"/>
              <a:t>leekracht</a:t>
            </a:r>
            <a:r>
              <a:rPr lang="nl-NL" dirty="0"/>
              <a:t> groep 8,  heeft zonet een telefoontje van de politie gekregen. Zeer gevoelige privé foto’s die ze naar haar vriendje had gestuurd zijn </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83</a:t>
            </a:fld>
            <a:endParaRPr lang="nl-NL"/>
          </a:p>
        </p:txBody>
      </p:sp>
    </p:spTree>
    <p:extLst>
      <p:ext uri="{BB962C8B-B14F-4D97-AF65-F5344CB8AC3E}">
        <p14:creationId xmlns:p14="http://schemas.microsoft.com/office/powerpoint/2010/main" val="26894264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84</a:t>
            </a:fld>
            <a:endParaRPr lang="nl-NL"/>
          </a:p>
        </p:txBody>
      </p:sp>
    </p:spTree>
    <p:extLst>
      <p:ext uri="{BB962C8B-B14F-4D97-AF65-F5344CB8AC3E}">
        <p14:creationId xmlns:p14="http://schemas.microsoft.com/office/powerpoint/2010/main" val="39349345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91</a:t>
            </a:fld>
            <a:endParaRPr lang="nl-NL"/>
          </a:p>
        </p:txBody>
      </p:sp>
    </p:spTree>
    <p:extLst>
      <p:ext uri="{BB962C8B-B14F-4D97-AF65-F5344CB8AC3E}">
        <p14:creationId xmlns:p14="http://schemas.microsoft.com/office/powerpoint/2010/main" val="1872639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8287" cy="3724275"/>
          </a:xfrm>
        </p:spPr>
      </p:sp>
      <p:sp>
        <p:nvSpPr>
          <p:cNvPr id="3" name="Tijdelijke aanduiding voor notities 2"/>
          <p:cNvSpPr>
            <a:spLocks noGrp="1"/>
          </p:cNvSpPr>
          <p:nvPr>
            <p:ph type="body" idx="1"/>
          </p:nvPr>
        </p:nvSpPr>
        <p:spPr/>
        <p:txBody>
          <a:bodyPr/>
          <a:lstStyle/>
          <a:p>
            <a:r>
              <a:rPr lang="nl-NL" dirty="0"/>
              <a:t>Normenkader bestaat uit voor IB uit .. 15 domeinen, 69 normen</a:t>
            </a:r>
          </a:p>
          <a:p>
            <a:r>
              <a:rPr lang="nl-NL" dirty="0"/>
              <a:t>En P deel uit 7 Domeinen en 25 normen</a:t>
            </a:r>
          </a:p>
          <a:p>
            <a:endParaRPr lang="nl-NL" dirty="0"/>
          </a:p>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6</a:t>
            </a:fld>
            <a:endParaRPr lang="nl-NL"/>
          </a:p>
        </p:txBody>
      </p:sp>
    </p:spTree>
    <p:extLst>
      <p:ext uri="{BB962C8B-B14F-4D97-AF65-F5344CB8AC3E}">
        <p14:creationId xmlns:p14="http://schemas.microsoft.com/office/powerpoint/2010/main" val="25900437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92</a:t>
            </a:fld>
            <a:endParaRPr lang="nl-NL"/>
          </a:p>
        </p:txBody>
      </p:sp>
    </p:spTree>
    <p:extLst>
      <p:ext uri="{BB962C8B-B14F-4D97-AF65-F5344CB8AC3E}">
        <p14:creationId xmlns:p14="http://schemas.microsoft.com/office/powerpoint/2010/main" val="24876485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dirty="0"/>
          </a:p>
        </p:txBody>
      </p:sp>
      <p:sp>
        <p:nvSpPr>
          <p:cNvPr id="5" name="Tijdelijke aanduiding voor voettekst 4"/>
          <p:cNvSpPr>
            <a:spLocks noGrp="1"/>
          </p:cNvSpPr>
          <p:nvPr>
            <p:ph type="ftr" sz="quarter" idx="4"/>
          </p:nvPr>
        </p:nvSpPr>
        <p:spPr/>
        <p:txBody>
          <a:bodyPr/>
          <a:lstStyle/>
          <a:p>
            <a:r>
              <a:rPr lang="nl-NL" dirty="0"/>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95</a:t>
            </a:fld>
            <a:endParaRPr lang="nl-NL" dirty="0"/>
          </a:p>
        </p:txBody>
      </p:sp>
    </p:spTree>
    <p:extLst>
      <p:ext uri="{BB962C8B-B14F-4D97-AF65-F5344CB8AC3E}">
        <p14:creationId xmlns:p14="http://schemas.microsoft.com/office/powerpoint/2010/main" val="20687870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dirty="0"/>
          </a:p>
        </p:txBody>
      </p:sp>
      <p:sp>
        <p:nvSpPr>
          <p:cNvPr id="5" name="Tijdelijke aanduiding voor voettekst 4"/>
          <p:cNvSpPr>
            <a:spLocks noGrp="1"/>
          </p:cNvSpPr>
          <p:nvPr>
            <p:ph type="ftr" sz="quarter" idx="4"/>
          </p:nvPr>
        </p:nvSpPr>
        <p:spPr/>
        <p:txBody>
          <a:bodyPr/>
          <a:lstStyle/>
          <a:p>
            <a:r>
              <a:rPr lang="nl-NL" dirty="0"/>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96</a:t>
            </a:fld>
            <a:endParaRPr lang="nl-NL" dirty="0"/>
          </a:p>
        </p:txBody>
      </p:sp>
    </p:spTree>
    <p:extLst>
      <p:ext uri="{BB962C8B-B14F-4D97-AF65-F5344CB8AC3E}">
        <p14:creationId xmlns:p14="http://schemas.microsoft.com/office/powerpoint/2010/main" val="16083466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dirty="0"/>
          </a:p>
        </p:txBody>
      </p:sp>
      <p:sp>
        <p:nvSpPr>
          <p:cNvPr id="5" name="Tijdelijke aanduiding voor voettekst 4"/>
          <p:cNvSpPr>
            <a:spLocks noGrp="1"/>
          </p:cNvSpPr>
          <p:nvPr>
            <p:ph type="ftr" sz="quarter" idx="4"/>
          </p:nvPr>
        </p:nvSpPr>
        <p:spPr/>
        <p:txBody>
          <a:bodyPr/>
          <a:lstStyle/>
          <a:p>
            <a:r>
              <a:rPr lang="nl-NL" dirty="0"/>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97</a:t>
            </a:fld>
            <a:endParaRPr lang="nl-NL" dirty="0"/>
          </a:p>
        </p:txBody>
      </p:sp>
    </p:spTree>
    <p:extLst>
      <p:ext uri="{BB962C8B-B14F-4D97-AF65-F5344CB8AC3E}">
        <p14:creationId xmlns:p14="http://schemas.microsoft.com/office/powerpoint/2010/main" val="28827298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dirty="0"/>
          </a:p>
        </p:txBody>
      </p:sp>
      <p:sp>
        <p:nvSpPr>
          <p:cNvPr id="5" name="Tijdelijke aanduiding voor voettekst 4"/>
          <p:cNvSpPr>
            <a:spLocks noGrp="1"/>
          </p:cNvSpPr>
          <p:nvPr>
            <p:ph type="ftr" sz="quarter" idx="4"/>
          </p:nvPr>
        </p:nvSpPr>
        <p:spPr/>
        <p:txBody>
          <a:bodyPr/>
          <a:lstStyle/>
          <a:p>
            <a:r>
              <a:rPr lang="nl-NL" dirty="0"/>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98</a:t>
            </a:fld>
            <a:endParaRPr lang="nl-NL" dirty="0"/>
          </a:p>
        </p:txBody>
      </p:sp>
    </p:spTree>
    <p:extLst>
      <p:ext uri="{BB962C8B-B14F-4D97-AF65-F5344CB8AC3E}">
        <p14:creationId xmlns:p14="http://schemas.microsoft.com/office/powerpoint/2010/main" val="27142135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Welke gegevens heb jij al gedeeld?</a:t>
            </a:r>
          </a:p>
          <a:p>
            <a:pPr lvl="1"/>
            <a:r>
              <a:rPr lang="nl-NL" dirty="0"/>
              <a:t>bij een aankoop? </a:t>
            </a:r>
          </a:p>
          <a:p>
            <a:pPr lvl="1"/>
            <a:r>
              <a:rPr lang="nl-NL" dirty="0"/>
              <a:t>op Social Media platform?</a:t>
            </a:r>
          </a:p>
          <a:p>
            <a:pPr lvl="1"/>
            <a:r>
              <a:rPr lang="nl-NL" dirty="0"/>
              <a:t>door een website te bezoeken (en cookies te accepteren)</a:t>
            </a:r>
          </a:p>
          <a:p>
            <a:pPr lvl="1"/>
            <a:endParaRPr lang="nl-NL"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nl-NL" dirty="0"/>
              <a:t>Hoeveel websites waar jij een account hebt aangemaakt al getroffen door een beveiligingsincident/datalek?</a:t>
            </a:r>
          </a:p>
          <a:p>
            <a:pPr lvl="1"/>
            <a:endParaRPr lang="nl-NL" dirty="0"/>
          </a:p>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dirty="0"/>
          </a:p>
        </p:txBody>
      </p:sp>
      <p:sp>
        <p:nvSpPr>
          <p:cNvPr id="5" name="Tijdelijke aanduiding voor voettekst 4"/>
          <p:cNvSpPr>
            <a:spLocks noGrp="1"/>
          </p:cNvSpPr>
          <p:nvPr>
            <p:ph type="ftr" sz="quarter" idx="4"/>
          </p:nvPr>
        </p:nvSpPr>
        <p:spPr/>
        <p:txBody>
          <a:bodyPr/>
          <a:lstStyle/>
          <a:p>
            <a:r>
              <a:rPr lang="nl-NL" dirty="0"/>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101</a:t>
            </a:fld>
            <a:endParaRPr lang="nl-NL" dirty="0"/>
          </a:p>
        </p:txBody>
      </p:sp>
    </p:spTree>
    <p:extLst>
      <p:ext uri="{BB962C8B-B14F-4D97-AF65-F5344CB8AC3E}">
        <p14:creationId xmlns:p14="http://schemas.microsoft.com/office/powerpoint/2010/main" val="23897131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dirty="0"/>
          </a:p>
        </p:txBody>
      </p:sp>
      <p:sp>
        <p:nvSpPr>
          <p:cNvPr id="5" name="Tijdelijke aanduiding voor voettekst 4"/>
          <p:cNvSpPr>
            <a:spLocks noGrp="1"/>
          </p:cNvSpPr>
          <p:nvPr>
            <p:ph type="ftr" sz="quarter" idx="4"/>
          </p:nvPr>
        </p:nvSpPr>
        <p:spPr/>
        <p:txBody>
          <a:bodyPr/>
          <a:lstStyle/>
          <a:p>
            <a:r>
              <a:rPr lang="nl-NL" dirty="0"/>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103</a:t>
            </a:fld>
            <a:endParaRPr lang="nl-NL" dirty="0"/>
          </a:p>
        </p:txBody>
      </p:sp>
    </p:spTree>
    <p:extLst>
      <p:ext uri="{BB962C8B-B14F-4D97-AF65-F5344CB8AC3E}">
        <p14:creationId xmlns:p14="http://schemas.microsoft.com/office/powerpoint/2010/main" val="30929493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Joëlle was de controle kwijt over haar digitale leven. Ze kon tot voorkort niet meer in haar accounts.</a:t>
            </a:r>
          </a:p>
          <a:p>
            <a:r>
              <a:rPr lang="nl-NL" dirty="0"/>
              <a:t>Pakketjes en rekeningen bleven maar binnenkomen. Dit bracht haar diep in de schulden.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Uit eindelijk is de dader gepakt, het bleek ook nog een familielid te zijn. Het handige computer neefje.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neefje had aangegeven dat het geheugen te vol zat en dat de telefoon hierom zo langzaam was. Dit wilde hij wel voor haar oplossen.  </a:t>
            </a:r>
          </a:p>
          <a:p>
            <a:r>
              <a:rPr lang="nl-NL" dirty="0"/>
              <a:t>Vol vertrouwen had ze haar telefoon met een haar wachtwoord afgegeven. Twee maanden later begon de ellende. </a:t>
            </a:r>
          </a:p>
          <a:p>
            <a:endParaRPr lang="nl-NL" dirty="0"/>
          </a:p>
          <a:p>
            <a:r>
              <a:rPr lang="nl-NL" dirty="0"/>
              <a:t>Alle drie zijn slachtoffer geworden met veel emotionele schade en in het geval van Joëlle financiële schade tot gevolg. </a:t>
            </a:r>
          </a:p>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105</a:t>
            </a:fld>
            <a:endParaRPr lang="nl-NL"/>
          </a:p>
        </p:txBody>
      </p:sp>
    </p:spTree>
    <p:extLst>
      <p:ext uri="{BB962C8B-B14F-4D97-AF65-F5344CB8AC3E}">
        <p14:creationId xmlns:p14="http://schemas.microsoft.com/office/powerpoint/2010/main" val="7436228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Omdat we zoveel wachtwoorden hebben en het onmogelijk is om ze allemaal te onthouden kiezen we vaak voor voorspelbare wachtwoorden.</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106</a:t>
            </a:fld>
            <a:endParaRPr lang="nl-NL"/>
          </a:p>
        </p:txBody>
      </p:sp>
    </p:spTree>
    <p:extLst>
      <p:ext uri="{BB962C8B-B14F-4D97-AF65-F5344CB8AC3E}">
        <p14:creationId xmlns:p14="http://schemas.microsoft.com/office/powerpoint/2010/main" val="5677305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Omdat we zoveel wachtwoorden hebben en het onmogelijk is om ze allemaal te onthouden kiezen we vaak voor voorspelbare wachtwoorden.</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107</a:t>
            </a:fld>
            <a:endParaRPr lang="nl-NL"/>
          </a:p>
        </p:txBody>
      </p:sp>
    </p:spTree>
    <p:extLst>
      <p:ext uri="{BB962C8B-B14F-4D97-AF65-F5344CB8AC3E}">
        <p14:creationId xmlns:p14="http://schemas.microsoft.com/office/powerpoint/2010/main" val="2273403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7E811-0913-ACAB-4641-AA125C62DAE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FFBED6F-B474-C87C-ACBD-A3E609384CC9}"/>
              </a:ext>
            </a:extLst>
          </p:cNvPr>
          <p:cNvSpPr>
            <a:spLocks noGrp="1" noRot="1" noChangeAspect="1"/>
          </p:cNvSpPr>
          <p:nvPr>
            <p:ph type="sldImg"/>
          </p:nvPr>
        </p:nvSpPr>
        <p:spPr>
          <a:xfrm>
            <a:off x="90488" y="744538"/>
            <a:ext cx="6618287" cy="3724275"/>
          </a:xfrm>
        </p:spPr>
      </p:sp>
      <p:sp>
        <p:nvSpPr>
          <p:cNvPr id="3" name="Tijdelijke aanduiding voor notities 2">
            <a:extLst>
              <a:ext uri="{FF2B5EF4-FFF2-40B4-BE49-F238E27FC236}">
                <a16:creationId xmlns:a16="http://schemas.microsoft.com/office/drawing/2014/main" id="{1B39826D-DB29-417F-11DD-CFDFA497BDBD}"/>
              </a:ext>
            </a:extLst>
          </p:cNvPr>
          <p:cNvSpPr>
            <a:spLocks noGrp="1"/>
          </p:cNvSpPr>
          <p:nvPr>
            <p:ph type="body" idx="1"/>
          </p:nvPr>
        </p:nvSpPr>
        <p:spPr/>
        <p:txBody>
          <a:bodyPr/>
          <a:lstStyle/>
          <a:p>
            <a:r>
              <a:rPr lang="nl-NL" dirty="0"/>
              <a:t>Voor al deze normen hebben we beleid en procedures moeten inrichten. Daar ga ik jullie niet mee vermoeien</a:t>
            </a:r>
          </a:p>
          <a:p>
            <a:r>
              <a:rPr lang="nl-NL" dirty="0"/>
              <a:t>Ik pak er met name</a:t>
            </a:r>
          </a:p>
        </p:txBody>
      </p:sp>
      <p:sp>
        <p:nvSpPr>
          <p:cNvPr id="4" name="Tijdelijke aanduiding voor datum 3">
            <a:extLst>
              <a:ext uri="{FF2B5EF4-FFF2-40B4-BE49-F238E27FC236}">
                <a16:creationId xmlns:a16="http://schemas.microsoft.com/office/drawing/2014/main" id="{E3B312B7-66A0-3B4D-77D1-AAA9FF95EB4A}"/>
              </a:ext>
            </a:extLst>
          </p:cNvPr>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a:extLst>
              <a:ext uri="{FF2B5EF4-FFF2-40B4-BE49-F238E27FC236}">
                <a16:creationId xmlns:a16="http://schemas.microsoft.com/office/drawing/2014/main" id="{65175D6E-E82E-8C4C-F4EF-099C964EB751}"/>
              </a:ext>
            </a:extLst>
          </p:cNvPr>
          <p:cNvSpPr>
            <a:spLocks noGrp="1"/>
          </p:cNvSpPr>
          <p:nvPr>
            <p:ph type="ftr" sz="quarter" idx="4"/>
          </p:nvPr>
        </p:nvSpPr>
        <p:spPr/>
        <p:txBody>
          <a:bodyPr/>
          <a:lstStyle/>
          <a:p>
            <a:r>
              <a:rPr lang="nl-NL"/>
              <a:t>Titel van de presentatie</a:t>
            </a:r>
          </a:p>
        </p:txBody>
      </p:sp>
      <p:sp>
        <p:nvSpPr>
          <p:cNvPr id="6" name="Tijdelijke aanduiding voor dianummer 5">
            <a:extLst>
              <a:ext uri="{FF2B5EF4-FFF2-40B4-BE49-F238E27FC236}">
                <a16:creationId xmlns:a16="http://schemas.microsoft.com/office/drawing/2014/main" id="{A67BFFE0-9F56-72DB-4B7D-8B29E35240AA}"/>
              </a:ext>
            </a:extLst>
          </p:cNvPr>
          <p:cNvSpPr>
            <a:spLocks noGrp="1"/>
          </p:cNvSpPr>
          <p:nvPr>
            <p:ph type="sldNum" sz="quarter" idx="5"/>
          </p:nvPr>
        </p:nvSpPr>
        <p:spPr/>
        <p:txBody>
          <a:bodyPr/>
          <a:lstStyle/>
          <a:p>
            <a:fld id="{1D7754C7-46E3-034A-BFD8-5DDDC1DB9D9C}" type="slidenum">
              <a:rPr lang="nl-NL" smtClean="0"/>
              <a:t>7</a:t>
            </a:fld>
            <a:endParaRPr lang="nl-NL"/>
          </a:p>
        </p:txBody>
      </p:sp>
    </p:spTree>
    <p:extLst>
      <p:ext uri="{BB962C8B-B14F-4D97-AF65-F5344CB8AC3E}">
        <p14:creationId xmlns:p14="http://schemas.microsoft.com/office/powerpoint/2010/main" val="32346718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Omdat we zoveel wachtwoorden hebben en het onmogelijk is om ze allemaal te onthouden kiezen we vaak voor voorspelbare wachtwoorden.</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108</a:t>
            </a:fld>
            <a:endParaRPr lang="nl-NL"/>
          </a:p>
        </p:txBody>
      </p:sp>
    </p:spTree>
    <p:extLst>
      <p:ext uri="{BB962C8B-B14F-4D97-AF65-F5344CB8AC3E}">
        <p14:creationId xmlns:p14="http://schemas.microsoft.com/office/powerpoint/2010/main" val="23847618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Omdat we zoveel wachtwoorden hebben en het onmogelijk is om ze allemaal te onthouden kiezen we vaak voor voorspelbare wachtwoorden.</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109</a:t>
            </a:fld>
            <a:endParaRPr lang="nl-NL"/>
          </a:p>
        </p:txBody>
      </p:sp>
    </p:spTree>
    <p:extLst>
      <p:ext uri="{BB962C8B-B14F-4D97-AF65-F5344CB8AC3E}">
        <p14:creationId xmlns:p14="http://schemas.microsoft.com/office/powerpoint/2010/main" val="39993425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Omdat we zoveel wachtwoorden hebben en het onmogelijk is om ze allemaal te onthouden kiezen we vaak voor voorspelbare wachtwoorden.</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110</a:t>
            </a:fld>
            <a:endParaRPr lang="nl-NL"/>
          </a:p>
        </p:txBody>
      </p:sp>
    </p:spTree>
    <p:extLst>
      <p:ext uri="{BB962C8B-B14F-4D97-AF65-F5344CB8AC3E}">
        <p14:creationId xmlns:p14="http://schemas.microsoft.com/office/powerpoint/2010/main" val="27890550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111</a:t>
            </a:fld>
            <a:endParaRPr lang="nl-NL"/>
          </a:p>
        </p:txBody>
      </p:sp>
    </p:spTree>
    <p:extLst>
      <p:ext uri="{BB962C8B-B14F-4D97-AF65-F5344CB8AC3E}">
        <p14:creationId xmlns:p14="http://schemas.microsoft.com/office/powerpoint/2010/main" val="30727777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Phishing</a:t>
            </a:r>
            <a:r>
              <a:rPr lang="nl-NL" dirty="0"/>
              <a:t>, </a:t>
            </a:r>
            <a:r>
              <a:rPr lang="nl-NL" dirty="0" err="1"/>
              <a:t>Spoofing</a:t>
            </a:r>
            <a:r>
              <a:rPr lang="nl-NL" dirty="0"/>
              <a:t>, Sociale Manipulatie</a:t>
            </a:r>
          </a:p>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116</a:t>
            </a:fld>
            <a:endParaRPr lang="nl-NL"/>
          </a:p>
        </p:txBody>
      </p:sp>
    </p:spTree>
    <p:extLst>
      <p:ext uri="{BB962C8B-B14F-4D97-AF65-F5344CB8AC3E}">
        <p14:creationId xmlns:p14="http://schemas.microsoft.com/office/powerpoint/2010/main" val="23128568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chemeClr val="accent1"/>
                </a:solidFill>
              </a:rPr>
              <a:t>Binnenkomen via de Zwakste schakel en dat ben jij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chemeClr val="accent1"/>
                </a:solidFill>
              </a:rPr>
              <a:t>De hacker richt zich op jou, niet op het systeem.</a:t>
            </a:r>
          </a:p>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117</a:t>
            </a:fld>
            <a:endParaRPr lang="nl-NL"/>
          </a:p>
        </p:txBody>
      </p:sp>
    </p:spTree>
    <p:extLst>
      <p:ext uri="{BB962C8B-B14F-4D97-AF65-F5344CB8AC3E}">
        <p14:creationId xmlns:p14="http://schemas.microsoft.com/office/powerpoint/2010/main" val="23433251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chemeClr val="accent1"/>
                </a:solidFill>
              </a:rPr>
              <a:t>Binnenkomen via de Zwakste schakel en dat ben jij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chemeClr val="accent1"/>
                </a:solidFill>
              </a:rPr>
              <a:t>De hacker richt zich op jou, niet op het systeem.</a:t>
            </a:r>
          </a:p>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118</a:t>
            </a:fld>
            <a:endParaRPr lang="nl-NL"/>
          </a:p>
        </p:txBody>
      </p:sp>
    </p:spTree>
    <p:extLst>
      <p:ext uri="{BB962C8B-B14F-4D97-AF65-F5344CB8AC3E}">
        <p14:creationId xmlns:p14="http://schemas.microsoft.com/office/powerpoint/2010/main" val="22481219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security </a:t>
            </a:r>
            <a:r>
              <a:rPr lang="nl-NL" dirty="0" err="1"/>
              <a:t>officer</a:t>
            </a:r>
            <a:r>
              <a:rPr lang="nl-NL" dirty="0"/>
              <a:t> kijk ik naar mogelijke risico’s</a:t>
            </a:r>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119</a:t>
            </a:fld>
            <a:endParaRPr lang="nl-NL"/>
          </a:p>
        </p:txBody>
      </p:sp>
    </p:spTree>
    <p:extLst>
      <p:ext uri="{BB962C8B-B14F-4D97-AF65-F5344CB8AC3E}">
        <p14:creationId xmlns:p14="http://schemas.microsoft.com/office/powerpoint/2010/main" val="21384775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125</a:t>
            </a:fld>
            <a:endParaRPr lang="nl-NL"/>
          </a:p>
        </p:txBody>
      </p:sp>
    </p:spTree>
    <p:extLst>
      <p:ext uri="{BB962C8B-B14F-4D97-AF65-F5344CB8AC3E}">
        <p14:creationId xmlns:p14="http://schemas.microsoft.com/office/powerpoint/2010/main" val="291620474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126</a:t>
            </a:fld>
            <a:endParaRPr lang="nl-NL"/>
          </a:p>
        </p:txBody>
      </p:sp>
    </p:spTree>
    <p:extLst>
      <p:ext uri="{BB962C8B-B14F-4D97-AF65-F5344CB8AC3E}">
        <p14:creationId xmlns:p14="http://schemas.microsoft.com/office/powerpoint/2010/main" val="414259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E5FEA-699D-0F07-A2FA-3AD36EAB6B7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4A0AD40-5D6A-9BAD-7143-47B165A3EC4E}"/>
              </a:ext>
            </a:extLst>
          </p:cNvPr>
          <p:cNvSpPr>
            <a:spLocks noGrp="1" noRot="1" noChangeAspect="1"/>
          </p:cNvSpPr>
          <p:nvPr>
            <p:ph type="sldImg"/>
          </p:nvPr>
        </p:nvSpPr>
        <p:spPr>
          <a:xfrm>
            <a:off x="90488" y="744538"/>
            <a:ext cx="6618287" cy="3724275"/>
          </a:xfrm>
        </p:spPr>
      </p:sp>
      <p:sp>
        <p:nvSpPr>
          <p:cNvPr id="3" name="Tijdelijke aanduiding voor notities 2">
            <a:extLst>
              <a:ext uri="{FF2B5EF4-FFF2-40B4-BE49-F238E27FC236}">
                <a16:creationId xmlns:a16="http://schemas.microsoft.com/office/drawing/2014/main" id="{D878A10B-9D82-F127-5D88-9448DBB37F2E}"/>
              </a:ext>
            </a:extLst>
          </p:cNvPr>
          <p:cNvSpPr>
            <a:spLocks noGrp="1"/>
          </p:cNvSpPr>
          <p:nvPr>
            <p:ph type="body" idx="1"/>
          </p:nvPr>
        </p:nvSpPr>
        <p:spPr/>
        <p:txBody>
          <a:bodyPr/>
          <a:lstStyle/>
          <a:p>
            <a:endParaRPr lang="nl-NL"/>
          </a:p>
        </p:txBody>
      </p:sp>
      <p:sp>
        <p:nvSpPr>
          <p:cNvPr id="4" name="Tijdelijke aanduiding voor datum 3">
            <a:extLst>
              <a:ext uri="{FF2B5EF4-FFF2-40B4-BE49-F238E27FC236}">
                <a16:creationId xmlns:a16="http://schemas.microsoft.com/office/drawing/2014/main" id="{D811EE16-49B8-FE15-E504-AE92C82AF034}"/>
              </a:ext>
            </a:extLst>
          </p:cNvPr>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a:extLst>
              <a:ext uri="{FF2B5EF4-FFF2-40B4-BE49-F238E27FC236}">
                <a16:creationId xmlns:a16="http://schemas.microsoft.com/office/drawing/2014/main" id="{BF644EF2-EB42-2ED5-6B70-ACB1C5D05919}"/>
              </a:ext>
            </a:extLst>
          </p:cNvPr>
          <p:cNvSpPr>
            <a:spLocks noGrp="1"/>
          </p:cNvSpPr>
          <p:nvPr>
            <p:ph type="ftr" sz="quarter" idx="4"/>
          </p:nvPr>
        </p:nvSpPr>
        <p:spPr/>
        <p:txBody>
          <a:bodyPr/>
          <a:lstStyle/>
          <a:p>
            <a:r>
              <a:rPr lang="nl-NL"/>
              <a:t>Titel van de presentatie</a:t>
            </a:r>
          </a:p>
        </p:txBody>
      </p:sp>
      <p:sp>
        <p:nvSpPr>
          <p:cNvPr id="6" name="Tijdelijke aanduiding voor dianummer 5">
            <a:extLst>
              <a:ext uri="{FF2B5EF4-FFF2-40B4-BE49-F238E27FC236}">
                <a16:creationId xmlns:a16="http://schemas.microsoft.com/office/drawing/2014/main" id="{5280A628-D8B3-512A-CFD4-33636F4887BF}"/>
              </a:ext>
            </a:extLst>
          </p:cNvPr>
          <p:cNvSpPr>
            <a:spLocks noGrp="1"/>
          </p:cNvSpPr>
          <p:nvPr>
            <p:ph type="sldNum" sz="quarter" idx="5"/>
          </p:nvPr>
        </p:nvSpPr>
        <p:spPr/>
        <p:txBody>
          <a:bodyPr/>
          <a:lstStyle/>
          <a:p>
            <a:fld id="{1D7754C7-46E3-034A-BFD8-5DDDC1DB9D9C}" type="slidenum">
              <a:rPr lang="nl-NL" smtClean="0"/>
              <a:t>19</a:t>
            </a:fld>
            <a:endParaRPr lang="nl-NL"/>
          </a:p>
        </p:txBody>
      </p:sp>
    </p:spTree>
    <p:extLst>
      <p:ext uri="{BB962C8B-B14F-4D97-AF65-F5344CB8AC3E}">
        <p14:creationId xmlns:p14="http://schemas.microsoft.com/office/powerpoint/2010/main" val="20526937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dirty="0"/>
          </a:p>
        </p:txBody>
      </p:sp>
      <p:sp>
        <p:nvSpPr>
          <p:cNvPr id="5" name="Tijdelijke aanduiding voor voettekst 4"/>
          <p:cNvSpPr>
            <a:spLocks noGrp="1"/>
          </p:cNvSpPr>
          <p:nvPr>
            <p:ph type="ftr" sz="quarter" idx="4"/>
          </p:nvPr>
        </p:nvSpPr>
        <p:spPr/>
        <p:txBody>
          <a:bodyPr/>
          <a:lstStyle/>
          <a:p>
            <a:r>
              <a:rPr lang="nl-NL" dirty="0"/>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131</a:t>
            </a:fld>
            <a:endParaRPr lang="nl-NL" dirty="0"/>
          </a:p>
        </p:txBody>
      </p:sp>
    </p:spTree>
    <p:extLst>
      <p:ext uri="{BB962C8B-B14F-4D97-AF65-F5344CB8AC3E}">
        <p14:creationId xmlns:p14="http://schemas.microsoft.com/office/powerpoint/2010/main" val="33976371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132</a:t>
            </a:fld>
            <a:endParaRPr lang="nl-NL"/>
          </a:p>
        </p:txBody>
      </p:sp>
    </p:spTree>
    <p:extLst>
      <p:ext uri="{BB962C8B-B14F-4D97-AF65-F5344CB8AC3E}">
        <p14:creationId xmlns:p14="http://schemas.microsoft.com/office/powerpoint/2010/main" val="18572316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ben naast Privacy Officer ook Security Officer. En vandaag kom ik kort in 30 minuten vertellen wat we al doen, wat we gaan doen. Maar vooral laat wil ik laten zien wat je zelf kunt doen om jezelf te beschermen.</a:t>
            </a:r>
          </a:p>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a:p>
        </p:txBody>
      </p:sp>
      <p:sp>
        <p:nvSpPr>
          <p:cNvPr id="5" name="Tijdelijke aanduiding voor voettekst 4"/>
          <p:cNvSpPr>
            <a:spLocks noGrp="1"/>
          </p:cNvSpPr>
          <p:nvPr>
            <p:ph type="ftr" sz="quarter" idx="4"/>
          </p:nvPr>
        </p:nvSpPr>
        <p:spPr/>
        <p:txBody>
          <a:bodyPr/>
          <a:lstStyle/>
          <a:p>
            <a:r>
              <a:rPr lang="nl-NL"/>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135</a:t>
            </a:fld>
            <a:endParaRPr lang="nl-NL"/>
          </a:p>
        </p:txBody>
      </p:sp>
    </p:spTree>
    <p:extLst>
      <p:ext uri="{BB962C8B-B14F-4D97-AF65-F5344CB8AC3E}">
        <p14:creationId xmlns:p14="http://schemas.microsoft.com/office/powerpoint/2010/main" val="2973821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
          </p:nvPr>
        </p:nvSpPr>
        <p:spPr/>
        <p:txBody>
          <a:bodyPr/>
          <a:lstStyle/>
          <a:p>
            <a:fld id="{65F6A0CD-8E98-5543-9FCD-C3A8B101EE19}" type="datetime4">
              <a:rPr lang="nl-NL" smtClean="0"/>
              <a:t>6 december 2024</a:t>
            </a:fld>
            <a:endParaRPr lang="nl-NL" dirty="0"/>
          </a:p>
        </p:txBody>
      </p:sp>
      <p:sp>
        <p:nvSpPr>
          <p:cNvPr id="5" name="Tijdelijke aanduiding voor voettekst 4"/>
          <p:cNvSpPr>
            <a:spLocks noGrp="1"/>
          </p:cNvSpPr>
          <p:nvPr>
            <p:ph type="ftr" sz="quarter" idx="4"/>
          </p:nvPr>
        </p:nvSpPr>
        <p:spPr/>
        <p:txBody>
          <a:bodyPr/>
          <a:lstStyle/>
          <a:p>
            <a:r>
              <a:rPr lang="nl-NL" dirty="0"/>
              <a:t>Titel van de presentatie</a:t>
            </a:r>
          </a:p>
        </p:txBody>
      </p:sp>
      <p:sp>
        <p:nvSpPr>
          <p:cNvPr id="6" name="Tijdelijke aanduiding voor dianummer 5"/>
          <p:cNvSpPr>
            <a:spLocks noGrp="1"/>
          </p:cNvSpPr>
          <p:nvPr>
            <p:ph type="sldNum" sz="quarter" idx="5"/>
          </p:nvPr>
        </p:nvSpPr>
        <p:spPr/>
        <p:txBody>
          <a:bodyPr/>
          <a:lstStyle/>
          <a:p>
            <a:fld id="{1D7754C7-46E3-034A-BFD8-5DDDC1DB9D9C}" type="slidenum">
              <a:rPr lang="nl-NL" smtClean="0"/>
              <a:t>31</a:t>
            </a:fld>
            <a:endParaRPr lang="nl-NL" dirty="0"/>
          </a:p>
        </p:txBody>
      </p:sp>
    </p:spTree>
    <p:extLst>
      <p:ext uri="{BB962C8B-B14F-4D97-AF65-F5344CB8AC3E}">
        <p14:creationId xmlns:p14="http://schemas.microsoft.com/office/powerpoint/2010/main" val="10889475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 [foto potten]">
    <p:bg>
      <p:bgPr>
        <a:solidFill>
          <a:schemeClr val="tx2"/>
        </a:solidFill>
        <a:effectLst/>
      </p:bgPr>
    </p:bg>
    <p:spTree>
      <p:nvGrpSpPr>
        <p:cNvPr id="1" name=""/>
        <p:cNvGrpSpPr/>
        <p:nvPr/>
      </p:nvGrpSpPr>
      <p:grpSpPr>
        <a:xfrm>
          <a:off x="0" y="0"/>
          <a:ext cx="0" cy="0"/>
          <a:chOff x="0" y="0"/>
          <a:chExt cx="0" cy="0"/>
        </a:xfrm>
      </p:grpSpPr>
      <p:pic>
        <p:nvPicPr>
          <p:cNvPr id="23" name="Afbeelding 22">
            <a:extLst>
              <a:ext uri="{FF2B5EF4-FFF2-40B4-BE49-F238E27FC236}">
                <a16:creationId xmlns:a16="http://schemas.microsoft.com/office/drawing/2014/main" id="{05B842C4-3B6A-3B46-ADD8-9331C8413456}"/>
              </a:ext>
            </a:extLst>
          </p:cNvPr>
          <p:cNvPicPr>
            <a:picLocks noChangeAspect="1"/>
          </p:cNvPicPr>
          <p:nvPr userDrawn="1"/>
        </p:nvPicPr>
        <p:blipFill>
          <a:blip r:embed="rId2"/>
          <a:stretch>
            <a:fillRect/>
          </a:stretch>
        </p:blipFill>
        <p:spPr>
          <a:xfrm>
            <a:off x="1079900" y="539999"/>
            <a:ext cx="8928100" cy="4191000"/>
          </a:xfrm>
          <a:prstGeom prst="rect">
            <a:avLst/>
          </a:prstGeom>
        </p:spPr>
      </p:pic>
      <p:sp>
        <p:nvSpPr>
          <p:cNvPr id="13" name="Rechthoek 12">
            <a:extLst>
              <a:ext uri="{FF2B5EF4-FFF2-40B4-BE49-F238E27FC236}">
                <a16:creationId xmlns:a16="http://schemas.microsoft.com/office/drawing/2014/main" id="{7248A315-1442-4749-A4E5-69C83A8C010C}"/>
              </a:ext>
            </a:extLst>
          </p:cNvPr>
          <p:cNvSpPr/>
          <p:nvPr userDrawn="1"/>
        </p:nvSpPr>
        <p:spPr>
          <a:xfrm>
            <a:off x="0" y="5360976"/>
            <a:ext cx="12192000" cy="149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D64BA3B7-28B8-FE4B-A95F-45ADA7618F58}"/>
              </a:ext>
            </a:extLst>
          </p:cNvPr>
          <p:cNvSpPr>
            <a:spLocks noGrp="1"/>
          </p:cNvSpPr>
          <p:nvPr>
            <p:ph type="ctrTitle" hasCustomPrompt="1"/>
          </p:nvPr>
        </p:nvSpPr>
        <p:spPr>
          <a:xfrm>
            <a:off x="1656000" y="1122363"/>
            <a:ext cx="7776000" cy="1431161"/>
          </a:xfrm>
        </p:spPr>
        <p:txBody>
          <a:bodyPr anchor="t" anchorCtr="0"/>
          <a:lstStyle>
            <a:lvl1pPr algn="l">
              <a:lnSpc>
                <a:spcPts val="5400"/>
              </a:lnSpc>
              <a:defRPr sz="4800" b="0"/>
            </a:lvl1pPr>
          </a:lstStyle>
          <a:p>
            <a:r>
              <a:rPr lang="nl-NL" dirty="0"/>
              <a:t>Klikken om een titel toe te voegen</a:t>
            </a:r>
          </a:p>
        </p:txBody>
      </p:sp>
      <p:sp>
        <p:nvSpPr>
          <p:cNvPr id="3" name="Ondertitel 2">
            <a:extLst>
              <a:ext uri="{FF2B5EF4-FFF2-40B4-BE49-F238E27FC236}">
                <a16:creationId xmlns:a16="http://schemas.microsoft.com/office/drawing/2014/main" id="{746835C9-A9D5-F245-B72E-CF9D5BE6B2B6}"/>
              </a:ext>
            </a:extLst>
          </p:cNvPr>
          <p:cNvSpPr>
            <a:spLocks noGrp="1"/>
          </p:cNvSpPr>
          <p:nvPr>
            <p:ph type="subTitle" idx="1"/>
          </p:nvPr>
        </p:nvSpPr>
        <p:spPr>
          <a:xfrm>
            <a:off x="1656000" y="2565448"/>
            <a:ext cx="7776000" cy="996076"/>
          </a:xfrm>
        </p:spPr>
        <p:txBody>
          <a:bodyPr>
            <a:noAutofit/>
          </a:bodyPr>
          <a:lstStyle>
            <a:lvl1pPr marL="0" indent="0" algn="l">
              <a:lnSpc>
                <a:spcPts val="3600"/>
              </a:lnSpc>
              <a:buNone/>
              <a:defRPr sz="27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0" name="Tijdelijke aanduiding voor datum 9">
            <a:extLst>
              <a:ext uri="{FF2B5EF4-FFF2-40B4-BE49-F238E27FC236}">
                <a16:creationId xmlns:a16="http://schemas.microsoft.com/office/drawing/2014/main" id="{59A5EA42-6B79-C440-BDD9-EC2D9287CB9B}"/>
              </a:ext>
            </a:extLst>
          </p:cNvPr>
          <p:cNvSpPr>
            <a:spLocks noGrp="1"/>
          </p:cNvSpPr>
          <p:nvPr>
            <p:ph type="dt" sz="half" idx="10"/>
          </p:nvPr>
        </p:nvSpPr>
        <p:spPr>
          <a:xfrm>
            <a:off x="1656000" y="4248000"/>
            <a:ext cx="2966400" cy="180000"/>
          </a:xfrm>
        </p:spPr>
        <p:txBody>
          <a:bodyPr/>
          <a:lstStyle>
            <a:lvl1pPr>
              <a:lnSpc>
                <a:spcPts val="1400"/>
              </a:lnSpc>
              <a:defRPr sz="1500">
                <a:solidFill>
                  <a:schemeClr val="accent3"/>
                </a:solidFill>
              </a:defRPr>
            </a:lvl1pPr>
          </a:lstStyle>
          <a:p>
            <a:fld id="{AA29D242-0899-D544-9757-786883AC45C2}" type="datetime4">
              <a:rPr lang="nl-NL" smtClean="0"/>
              <a:pPr/>
              <a:t>6 december 2024</a:t>
            </a:fld>
            <a:endParaRPr lang="nl-NL" dirty="0">
              <a:solidFill>
                <a:schemeClr val="accent3"/>
              </a:solidFill>
            </a:endParaRPr>
          </a:p>
        </p:txBody>
      </p:sp>
      <p:pic>
        <p:nvPicPr>
          <p:cNvPr id="5" name="Afbeelding 4">
            <a:extLst>
              <a:ext uri="{FF2B5EF4-FFF2-40B4-BE49-F238E27FC236}">
                <a16:creationId xmlns:a16="http://schemas.microsoft.com/office/drawing/2014/main" id="{2548ADEB-BA37-4686-906E-5FA5391CF579}"/>
              </a:ext>
            </a:extLst>
          </p:cNvPr>
          <p:cNvPicPr>
            <a:picLocks noChangeAspect="1"/>
          </p:cNvPicPr>
          <p:nvPr userDrawn="1"/>
        </p:nvPicPr>
        <p:blipFill>
          <a:blip r:embed="rId3"/>
          <a:stretch>
            <a:fillRect/>
          </a:stretch>
        </p:blipFill>
        <p:spPr>
          <a:xfrm>
            <a:off x="9742273" y="5509199"/>
            <a:ext cx="2210242" cy="1197553"/>
          </a:xfrm>
          <a:prstGeom prst="rect">
            <a:avLst/>
          </a:prstGeom>
        </p:spPr>
      </p:pic>
    </p:spTree>
    <p:extLst>
      <p:ext uri="{BB962C8B-B14F-4D97-AF65-F5344CB8AC3E}">
        <p14:creationId xmlns:p14="http://schemas.microsoft.com/office/powerpoint/2010/main" val="1351758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D94B8B-9D83-FF48-BFA2-967D83612E71}"/>
              </a:ext>
            </a:extLst>
          </p:cNvPr>
          <p:cNvSpPr>
            <a:spLocks noGrp="1"/>
          </p:cNvSpPr>
          <p:nvPr>
            <p:ph type="title"/>
          </p:nvPr>
        </p:nvSpPr>
        <p:spPr/>
        <p:txBody>
          <a:body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83115C71-CCE9-8A4E-B959-C64CD2F7C367}"/>
              </a:ext>
            </a:extLst>
          </p:cNvPr>
          <p:cNvSpPr>
            <a:spLocks noGrp="1"/>
          </p:cNvSpPr>
          <p:nvPr>
            <p:ph idx="1"/>
          </p:nvPr>
        </p:nvSpPr>
        <p:spPr/>
        <p:txBody>
          <a:bodyPr/>
          <a:lstStyle>
            <a:lvl1pPr>
              <a:buClr>
                <a:schemeClr val="accent3"/>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datum 6">
            <a:extLst>
              <a:ext uri="{FF2B5EF4-FFF2-40B4-BE49-F238E27FC236}">
                <a16:creationId xmlns:a16="http://schemas.microsoft.com/office/drawing/2014/main" id="{12D25423-3D83-DF40-8444-25F3C49483C6}"/>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9" name="Tijdelijke aanduiding voor voettekst 8">
            <a:extLst>
              <a:ext uri="{FF2B5EF4-FFF2-40B4-BE49-F238E27FC236}">
                <a16:creationId xmlns:a16="http://schemas.microsoft.com/office/drawing/2014/main" id="{EA1ECC9C-8634-D343-B9EB-5BF533129D2A}"/>
              </a:ext>
            </a:extLst>
          </p:cNvPr>
          <p:cNvSpPr>
            <a:spLocks noGrp="1"/>
          </p:cNvSpPr>
          <p:nvPr>
            <p:ph type="ftr" sz="quarter" idx="11"/>
          </p:nvPr>
        </p:nvSpPr>
        <p:spPr/>
        <p:txBody>
          <a:bodyPr/>
          <a:lstStyle/>
          <a:p>
            <a:r>
              <a:rPr lang="nl-NL"/>
              <a:t>Titel van de presentatie</a:t>
            </a:r>
            <a:endParaRPr lang="nl-NL" dirty="0"/>
          </a:p>
        </p:txBody>
      </p:sp>
      <p:sp>
        <p:nvSpPr>
          <p:cNvPr id="10" name="Tijdelijke aanduiding voor dianummer 9">
            <a:extLst>
              <a:ext uri="{FF2B5EF4-FFF2-40B4-BE49-F238E27FC236}">
                <a16:creationId xmlns:a16="http://schemas.microsoft.com/office/drawing/2014/main" id="{65DB8043-737E-E44F-A358-84CA2272B363}"/>
              </a:ext>
            </a:extLst>
          </p:cNvPr>
          <p:cNvSpPr>
            <a:spLocks noGrp="1"/>
          </p:cNvSpPr>
          <p:nvPr>
            <p:ph type="sldNum" sz="quarter" idx="12"/>
          </p:nvPr>
        </p:nvSpPr>
        <p:spPr/>
        <p:txBody>
          <a:bodyPr/>
          <a:lstStyle/>
          <a:p>
            <a:fld id="{B3610798-3862-3248-BF0E-BBEAE3411F4F}" type="slidenum">
              <a:rPr lang="nl-NL" smtClean="0"/>
              <a:t>‹nr.›</a:t>
            </a:fld>
            <a:endParaRPr lang="nl-NL" dirty="0"/>
          </a:p>
        </p:txBody>
      </p:sp>
      <p:sp>
        <p:nvSpPr>
          <p:cNvPr id="12" name="Rechthoek met één afgeronde hoek 11">
            <a:extLst>
              <a:ext uri="{FF2B5EF4-FFF2-40B4-BE49-F238E27FC236}">
                <a16:creationId xmlns:a16="http://schemas.microsoft.com/office/drawing/2014/main" id="{62E817E6-4F02-7446-B39B-9612A1697CC7}"/>
              </a:ext>
            </a:extLst>
          </p:cNvPr>
          <p:cNvSpPr/>
          <p:nvPr userDrawn="1"/>
        </p:nvSpPr>
        <p:spPr>
          <a:xfrm rot="10800000" flipH="1">
            <a:off x="-540000" y="0"/>
            <a:ext cx="864000" cy="5360976"/>
          </a:xfrm>
          <a:prstGeom prst="round1Rect">
            <a:avLst>
              <a:gd name="adj" fmla="val 491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35E12832-4649-4ECB-A5A0-35ACEEC556BC}"/>
              </a:ext>
            </a:extLst>
          </p:cNvPr>
          <p:cNvPicPr>
            <a:picLocks noChangeAspect="1"/>
          </p:cNvPicPr>
          <p:nvPr userDrawn="1"/>
        </p:nvPicPr>
        <p:blipFill>
          <a:blip r:embed="rId2"/>
          <a:stretch>
            <a:fillRect/>
          </a:stretch>
        </p:blipFill>
        <p:spPr>
          <a:xfrm>
            <a:off x="10280628" y="5761850"/>
            <a:ext cx="1684231" cy="912550"/>
          </a:xfrm>
          <a:prstGeom prst="rect">
            <a:avLst/>
          </a:prstGeom>
        </p:spPr>
      </p:pic>
    </p:spTree>
    <p:extLst>
      <p:ext uri="{BB962C8B-B14F-4D97-AF65-F5344CB8AC3E}">
        <p14:creationId xmlns:p14="http://schemas.microsoft.com/office/powerpoint/2010/main" val="1992670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itaa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3115C71-CCE9-8A4E-B959-C64CD2F7C367}"/>
              </a:ext>
            </a:extLst>
          </p:cNvPr>
          <p:cNvSpPr>
            <a:spLocks noGrp="1"/>
          </p:cNvSpPr>
          <p:nvPr>
            <p:ph idx="1" hasCustomPrompt="1"/>
          </p:nvPr>
        </p:nvSpPr>
        <p:spPr>
          <a:xfrm>
            <a:off x="2052000" y="1022400"/>
            <a:ext cx="7416000" cy="3744001"/>
          </a:xfrm>
        </p:spPr>
        <p:txBody>
          <a:bodyPr/>
          <a:lstStyle>
            <a:lvl1pPr marL="0" indent="0" algn="l">
              <a:buNone/>
              <a:defRPr sz="3600">
                <a:solidFill>
                  <a:schemeClr val="accent1"/>
                </a:solidFill>
              </a:defRPr>
            </a:lvl1pPr>
            <a:lvl2pPr marL="288000" indent="0" algn="l">
              <a:buNone/>
              <a:defRPr sz="3200">
                <a:solidFill>
                  <a:schemeClr val="bg2"/>
                </a:solidFill>
              </a:defRPr>
            </a:lvl2pPr>
            <a:lvl3pPr marL="914400" indent="0" algn="l">
              <a:buFont typeface="Arial" panose="020B0604020202020204" pitchFamily="34" charset="0"/>
              <a:buNone/>
              <a:defRPr sz="3200">
                <a:solidFill>
                  <a:schemeClr val="bg2"/>
                </a:solidFill>
              </a:defRPr>
            </a:lvl3pPr>
            <a:lvl4pPr marL="1371600" indent="0" algn="l">
              <a:buFont typeface="Arial" panose="020B0604020202020204" pitchFamily="34" charset="0"/>
              <a:buNone/>
              <a:defRPr sz="3200">
                <a:solidFill>
                  <a:schemeClr val="bg2"/>
                </a:solidFill>
              </a:defRPr>
            </a:lvl4pPr>
            <a:lvl5pPr marL="1828800" indent="0" algn="l">
              <a:buFont typeface="Arial" panose="020B0604020202020204" pitchFamily="34" charset="0"/>
              <a:buNone/>
              <a:defRPr sz="3200">
                <a:solidFill>
                  <a:schemeClr val="bg2"/>
                </a:solidFill>
              </a:defRPr>
            </a:lvl5pPr>
          </a:lstStyle>
          <a:p>
            <a:pPr lvl="0"/>
            <a:r>
              <a:rPr lang="nl-NL" dirty="0"/>
              <a:t>“Klikken om citaat toe te voegen”</a:t>
            </a:r>
          </a:p>
        </p:txBody>
      </p:sp>
      <p:sp>
        <p:nvSpPr>
          <p:cNvPr id="7" name="Tijdelijke aanduiding voor datum 6">
            <a:extLst>
              <a:ext uri="{FF2B5EF4-FFF2-40B4-BE49-F238E27FC236}">
                <a16:creationId xmlns:a16="http://schemas.microsoft.com/office/drawing/2014/main" id="{12D25423-3D83-DF40-8444-25F3C49483C6}"/>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9" name="Tijdelijke aanduiding voor voettekst 8">
            <a:extLst>
              <a:ext uri="{FF2B5EF4-FFF2-40B4-BE49-F238E27FC236}">
                <a16:creationId xmlns:a16="http://schemas.microsoft.com/office/drawing/2014/main" id="{EA1ECC9C-8634-D343-B9EB-5BF533129D2A}"/>
              </a:ext>
            </a:extLst>
          </p:cNvPr>
          <p:cNvSpPr>
            <a:spLocks noGrp="1"/>
          </p:cNvSpPr>
          <p:nvPr>
            <p:ph type="ftr" sz="quarter" idx="11"/>
          </p:nvPr>
        </p:nvSpPr>
        <p:spPr/>
        <p:txBody>
          <a:bodyPr/>
          <a:lstStyle/>
          <a:p>
            <a:r>
              <a:rPr lang="nl-NL" dirty="0"/>
              <a:t>Titel van de presentatie</a:t>
            </a:r>
          </a:p>
        </p:txBody>
      </p:sp>
      <p:sp>
        <p:nvSpPr>
          <p:cNvPr id="10" name="Tijdelijke aanduiding voor dianummer 9">
            <a:extLst>
              <a:ext uri="{FF2B5EF4-FFF2-40B4-BE49-F238E27FC236}">
                <a16:creationId xmlns:a16="http://schemas.microsoft.com/office/drawing/2014/main" id="{65DB8043-737E-E44F-A358-84CA2272B363}"/>
              </a:ext>
            </a:extLst>
          </p:cNvPr>
          <p:cNvSpPr>
            <a:spLocks noGrp="1"/>
          </p:cNvSpPr>
          <p:nvPr>
            <p:ph type="sldNum" sz="quarter" idx="12"/>
          </p:nvPr>
        </p:nvSpPr>
        <p:spPr/>
        <p:txBody>
          <a:bodyPr/>
          <a:lstStyle/>
          <a:p>
            <a:fld id="{B3610798-3862-3248-BF0E-BBEAE3411F4F}" type="slidenum">
              <a:rPr lang="nl-NL" smtClean="0"/>
              <a:t>‹nr.›</a:t>
            </a:fld>
            <a:endParaRPr lang="nl-NL" dirty="0"/>
          </a:p>
        </p:txBody>
      </p:sp>
      <p:sp>
        <p:nvSpPr>
          <p:cNvPr id="11" name="Afgeronde rechthoek 10">
            <a:extLst>
              <a:ext uri="{FF2B5EF4-FFF2-40B4-BE49-F238E27FC236}">
                <a16:creationId xmlns:a16="http://schemas.microsoft.com/office/drawing/2014/main" id="{F927DB67-488E-2247-B472-7BA0BCD3BFD4}"/>
              </a:ext>
            </a:extLst>
          </p:cNvPr>
          <p:cNvSpPr/>
          <p:nvPr userDrawn="1"/>
        </p:nvSpPr>
        <p:spPr>
          <a:xfrm>
            <a:off x="1512000" y="540001"/>
            <a:ext cx="8496000" cy="4820975"/>
          </a:xfrm>
          <a:prstGeom prst="roundRect">
            <a:avLst>
              <a:gd name="adj" fmla="val 8814"/>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met één afgeronde hoek 12">
            <a:extLst>
              <a:ext uri="{FF2B5EF4-FFF2-40B4-BE49-F238E27FC236}">
                <a16:creationId xmlns:a16="http://schemas.microsoft.com/office/drawing/2014/main" id="{40A452D5-025D-F942-9851-EBD9E0A6E704}"/>
              </a:ext>
            </a:extLst>
          </p:cNvPr>
          <p:cNvSpPr/>
          <p:nvPr userDrawn="1"/>
        </p:nvSpPr>
        <p:spPr>
          <a:xfrm rot="10800000" flipH="1">
            <a:off x="-540000" y="0"/>
            <a:ext cx="864000" cy="5360976"/>
          </a:xfrm>
          <a:prstGeom prst="round1Rect">
            <a:avLst>
              <a:gd name="adj" fmla="val 491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a:extLst>
              <a:ext uri="{FF2B5EF4-FFF2-40B4-BE49-F238E27FC236}">
                <a16:creationId xmlns:a16="http://schemas.microsoft.com/office/drawing/2014/main" id="{F0494BC8-9B62-45E9-B14C-CF56314EBE9C}"/>
              </a:ext>
            </a:extLst>
          </p:cNvPr>
          <p:cNvPicPr>
            <a:picLocks noChangeAspect="1"/>
          </p:cNvPicPr>
          <p:nvPr userDrawn="1"/>
        </p:nvPicPr>
        <p:blipFill>
          <a:blip r:embed="rId2"/>
          <a:stretch>
            <a:fillRect/>
          </a:stretch>
        </p:blipFill>
        <p:spPr>
          <a:xfrm>
            <a:off x="10280628" y="5761850"/>
            <a:ext cx="1684231" cy="912550"/>
          </a:xfrm>
          <a:prstGeom prst="rect">
            <a:avLst/>
          </a:prstGeom>
        </p:spPr>
      </p:pic>
    </p:spTree>
    <p:extLst>
      <p:ext uri="{BB962C8B-B14F-4D97-AF65-F5344CB8AC3E}">
        <p14:creationId xmlns:p14="http://schemas.microsoft.com/office/powerpoint/2010/main" val="3017356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11" name="Afgeronde rechthoek 10">
            <a:extLst>
              <a:ext uri="{FF2B5EF4-FFF2-40B4-BE49-F238E27FC236}">
                <a16:creationId xmlns:a16="http://schemas.microsoft.com/office/drawing/2014/main" id="{A8DE6527-84AA-6E46-AFFB-F0951B02E645}"/>
              </a:ext>
            </a:extLst>
          </p:cNvPr>
          <p:cNvSpPr/>
          <p:nvPr userDrawn="1"/>
        </p:nvSpPr>
        <p:spPr>
          <a:xfrm>
            <a:off x="1512000" y="1440000"/>
            <a:ext cx="8496000" cy="3920976"/>
          </a:xfrm>
          <a:prstGeom prst="roundRect">
            <a:avLst>
              <a:gd name="adj" fmla="val 8814"/>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39D94B8B-9D83-FF48-BFA2-967D83612E71}"/>
              </a:ext>
            </a:extLst>
          </p:cNvPr>
          <p:cNvSpPr>
            <a:spLocks noGrp="1"/>
          </p:cNvSpPr>
          <p:nvPr>
            <p:ph type="title"/>
          </p:nvPr>
        </p:nvSpPr>
        <p:spPr/>
        <p:txBody>
          <a:body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83115C71-CCE9-8A4E-B959-C64CD2F7C367}"/>
              </a:ext>
            </a:extLst>
          </p:cNvPr>
          <p:cNvSpPr>
            <a:spLocks noGrp="1"/>
          </p:cNvSpPr>
          <p:nvPr>
            <p:ph idx="1"/>
          </p:nvPr>
        </p:nvSpPr>
        <p:spPr>
          <a:xfrm>
            <a:off x="2052000" y="1980000"/>
            <a:ext cx="7416000" cy="2858400"/>
          </a:xfrm>
        </p:spPr>
        <p:txBody>
          <a:bodyPr/>
          <a:lstStyle>
            <a:lvl1pPr marL="0" indent="0">
              <a:buNone/>
              <a:defRPr>
                <a:solidFill>
                  <a:schemeClr val="bg1"/>
                </a:solidFill>
              </a:defRPr>
            </a:lvl1pPr>
            <a:lvl2pPr marL="288000" inden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nl-NL"/>
              <a:t>Klikken om de tekststijl van het model te bewerken</a:t>
            </a:r>
          </a:p>
        </p:txBody>
      </p:sp>
      <p:sp>
        <p:nvSpPr>
          <p:cNvPr id="7" name="Tijdelijke aanduiding voor datum 6">
            <a:extLst>
              <a:ext uri="{FF2B5EF4-FFF2-40B4-BE49-F238E27FC236}">
                <a16:creationId xmlns:a16="http://schemas.microsoft.com/office/drawing/2014/main" id="{12D25423-3D83-DF40-8444-25F3C49483C6}"/>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9" name="Tijdelijke aanduiding voor voettekst 8">
            <a:extLst>
              <a:ext uri="{FF2B5EF4-FFF2-40B4-BE49-F238E27FC236}">
                <a16:creationId xmlns:a16="http://schemas.microsoft.com/office/drawing/2014/main" id="{EA1ECC9C-8634-D343-B9EB-5BF533129D2A}"/>
              </a:ext>
            </a:extLst>
          </p:cNvPr>
          <p:cNvSpPr>
            <a:spLocks noGrp="1"/>
          </p:cNvSpPr>
          <p:nvPr>
            <p:ph type="ftr" sz="quarter" idx="11"/>
          </p:nvPr>
        </p:nvSpPr>
        <p:spPr/>
        <p:txBody>
          <a:bodyPr/>
          <a:lstStyle/>
          <a:p>
            <a:r>
              <a:rPr lang="nl-NL"/>
              <a:t>Titel van de presentatie</a:t>
            </a:r>
            <a:endParaRPr lang="nl-NL" dirty="0"/>
          </a:p>
        </p:txBody>
      </p:sp>
      <p:sp>
        <p:nvSpPr>
          <p:cNvPr id="10" name="Tijdelijke aanduiding voor dianummer 9">
            <a:extLst>
              <a:ext uri="{FF2B5EF4-FFF2-40B4-BE49-F238E27FC236}">
                <a16:creationId xmlns:a16="http://schemas.microsoft.com/office/drawing/2014/main" id="{65DB8043-737E-E44F-A358-84CA2272B363}"/>
              </a:ext>
            </a:extLst>
          </p:cNvPr>
          <p:cNvSpPr>
            <a:spLocks noGrp="1"/>
          </p:cNvSpPr>
          <p:nvPr>
            <p:ph type="sldNum" sz="quarter" idx="12"/>
          </p:nvPr>
        </p:nvSpPr>
        <p:spPr/>
        <p:txBody>
          <a:bodyPr/>
          <a:lstStyle/>
          <a:p>
            <a:fld id="{B3610798-3862-3248-BF0E-BBEAE3411F4F}" type="slidenum">
              <a:rPr lang="nl-NL" smtClean="0"/>
              <a:t>‹nr.›</a:t>
            </a:fld>
            <a:endParaRPr lang="nl-NL" dirty="0"/>
          </a:p>
        </p:txBody>
      </p:sp>
      <p:sp>
        <p:nvSpPr>
          <p:cNvPr id="12" name="Rechthoek met één afgeronde hoek 11">
            <a:extLst>
              <a:ext uri="{FF2B5EF4-FFF2-40B4-BE49-F238E27FC236}">
                <a16:creationId xmlns:a16="http://schemas.microsoft.com/office/drawing/2014/main" id="{62E817E6-4F02-7446-B39B-9612A1697CC7}"/>
              </a:ext>
            </a:extLst>
          </p:cNvPr>
          <p:cNvSpPr/>
          <p:nvPr userDrawn="1"/>
        </p:nvSpPr>
        <p:spPr>
          <a:xfrm rot="10800000" flipH="1">
            <a:off x="-540000" y="0"/>
            <a:ext cx="864000" cy="5360976"/>
          </a:xfrm>
          <a:prstGeom prst="round1Rect">
            <a:avLst>
              <a:gd name="adj" fmla="val 491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a:extLst>
              <a:ext uri="{FF2B5EF4-FFF2-40B4-BE49-F238E27FC236}">
                <a16:creationId xmlns:a16="http://schemas.microsoft.com/office/drawing/2014/main" id="{DA812C72-4356-4DE2-80ED-3FF57C64B20F}"/>
              </a:ext>
            </a:extLst>
          </p:cNvPr>
          <p:cNvPicPr>
            <a:picLocks noChangeAspect="1"/>
          </p:cNvPicPr>
          <p:nvPr userDrawn="1"/>
        </p:nvPicPr>
        <p:blipFill>
          <a:blip r:embed="rId2"/>
          <a:stretch>
            <a:fillRect/>
          </a:stretch>
        </p:blipFill>
        <p:spPr>
          <a:xfrm>
            <a:off x="10280628" y="5761850"/>
            <a:ext cx="1684231" cy="912550"/>
          </a:xfrm>
          <a:prstGeom prst="rect">
            <a:avLst/>
          </a:prstGeom>
        </p:spPr>
      </p:pic>
    </p:spTree>
    <p:extLst>
      <p:ext uri="{BB962C8B-B14F-4D97-AF65-F5344CB8AC3E}">
        <p14:creationId xmlns:p14="http://schemas.microsoft.com/office/powerpoint/2010/main" val="3650009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en 2 objec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D94B8B-9D83-FF48-BFA2-967D83612E7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3115C71-CCE9-8A4E-B959-C64CD2F7C367}"/>
              </a:ext>
            </a:extLst>
          </p:cNvPr>
          <p:cNvSpPr>
            <a:spLocks noGrp="1"/>
          </p:cNvSpPr>
          <p:nvPr>
            <p:ph idx="1"/>
          </p:nvPr>
        </p:nvSpPr>
        <p:spPr>
          <a:xfrm>
            <a:off x="5925600" y="1440000"/>
            <a:ext cx="4082400" cy="432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datum 6">
            <a:extLst>
              <a:ext uri="{FF2B5EF4-FFF2-40B4-BE49-F238E27FC236}">
                <a16:creationId xmlns:a16="http://schemas.microsoft.com/office/drawing/2014/main" id="{12D25423-3D83-DF40-8444-25F3C49483C6}"/>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9" name="Tijdelijke aanduiding voor voettekst 8">
            <a:extLst>
              <a:ext uri="{FF2B5EF4-FFF2-40B4-BE49-F238E27FC236}">
                <a16:creationId xmlns:a16="http://schemas.microsoft.com/office/drawing/2014/main" id="{EA1ECC9C-8634-D343-B9EB-5BF533129D2A}"/>
              </a:ext>
            </a:extLst>
          </p:cNvPr>
          <p:cNvSpPr>
            <a:spLocks noGrp="1"/>
          </p:cNvSpPr>
          <p:nvPr>
            <p:ph type="ftr" sz="quarter" idx="11"/>
          </p:nvPr>
        </p:nvSpPr>
        <p:spPr/>
        <p:txBody>
          <a:bodyPr/>
          <a:lstStyle/>
          <a:p>
            <a:r>
              <a:rPr lang="nl-NL"/>
              <a:t>Titel van de presentatie</a:t>
            </a:r>
            <a:endParaRPr lang="nl-NL" dirty="0"/>
          </a:p>
        </p:txBody>
      </p:sp>
      <p:sp>
        <p:nvSpPr>
          <p:cNvPr id="10" name="Tijdelijke aanduiding voor dianummer 9">
            <a:extLst>
              <a:ext uri="{FF2B5EF4-FFF2-40B4-BE49-F238E27FC236}">
                <a16:creationId xmlns:a16="http://schemas.microsoft.com/office/drawing/2014/main" id="{65DB8043-737E-E44F-A358-84CA2272B363}"/>
              </a:ext>
            </a:extLst>
          </p:cNvPr>
          <p:cNvSpPr>
            <a:spLocks noGrp="1"/>
          </p:cNvSpPr>
          <p:nvPr>
            <p:ph type="sldNum" sz="quarter" idx="12"/>
          </p:nvPr>
        </p:nvSpPr>
        <p:spPr/>
        <p:txBody>
          <a:bodyPr/>
          <a:lstStyle/>
          <a:p>
            <a:fld id="{B3610798-3862-3248-BF0E-BBEAE3411F4F}" type="slidenum">
              <a:rPr lang="nl-NL" smtClean="0"/>
              <a:t>‹nr.›</a:t>
            </a:fld>
            <a:endParaRPr lang="nl-NL" dirty="0"/>
          </a:p>
        </p:txBody>
      </p:sp>
      <p:sp>
        <p:nvSpPr>
          <p:cNvPr id="13" name="Tijdelijke aanduiding voor inhoud 2">
            <a:extLst>
              <a:ext uri="{FF2B5EF4-FFF2-40B4-BE49-F238E27FC236}">
                <a16:creationId xmlns:a16="http://schemas.microsoft.com/office/drawing/2014/main" id="{7E960C49-7815-A243-9948-33642E54DEE2}"/>
              </a:ext>
            </a:extLst>
          </p:cNvPr>
          <p:cNvSpPr>
            <a:spLocks noGrp="1"/>
          </p:cNvSpPr>
          <p:nvPr>
            <p:ph idx="13" hasCustomPrompt="1"/>
          </p:nvPr>
        </p:nvSpPr>
        <p:spPr>
          <a:xfrm>
            <a:off x="1512000" y="1440000"/>
            <a:ext cx="4082400" cy="4320000"/>
          </a:xfrm>
        </p:spPr>
        <p:txBody>
          <a:bodyPr/>
          <a:lstStyle>
            <a:lvl1pPr marL="0" indent="0" algn="l">
              <a:buNone/>
              <a:defRPr>
                <a:solidFill>
                  <a:schemeClr val="bg1"/>
                </a:solidFill>
              </a:defRPr>
            </a:lvl1pPr>
            <a:lvl2pPr marL="288000" indent="0" algn="l">
              <a:buNone/>
              <a:defRPr>
                <a:solidFill>
                  <a:schemeClr val="bg1"/>
                </a:solidFill>
              </a:defRPr>
            </a:lvl2pPr>
            <a:lvl3pPr marL="914400" indent="0" algn="l">
              <a:buFont typeface="Arial" panose="020B0604020202020204" pitchFamily="34" charset="0"/>
              <a:buNone/>
              <a:defRPr>
                <a:solidFill>
                  <a:schemeClr val="bg1"/>
                </a:solidFill>
              </a:defRPr>
            </a:lvl3pPr>
            <a:lvl4pPr marL="1371600" indent="0" algn="l">
              <a:buFont typeface="Arial" panose="020B0604020202020204" pitchFamily="34" charset="0"/>
              <a:buNone/>
              <a:defRPr>
                <a:solidFill>
                  <a:schemeClr val="bg1"/>
                </a:solidFill>
              </a:defRPr>
            </a:lvl4pPr>
            <a:lvl5pPr marL="1828800" indent="0" algn="l">
              <a:buFont typeface="Arial" panose="020B0604020202020204" pitchFamily="34" charset="0"/>
              <a:buNone/>
              <a:defRPr>
                <a:solidFill>
                  <a:schemeClr val="bg1"/>
                </a:solidFill>
              </a:defRPr>
            </a:lvl5pPr>
          </a:lstStyle>
          <a:p>
            <a:pPr lvl="0"/>
            <a:r>
              <a:rPr lang="nl-NL" dirty="0"/>
              <a:t>Afbeelding plaatsen en bijsnijden/opvullen</a:t>
            </a:r>
          </a:p>
        </p:txBody>
      </p:sp>
      <p:sp>
        <p:nvSpPr>
          <p:cNvPr id="14" name="Rechthoek met één afgeronde hoek 13">
            <a:extLst>
              <a:ext uri="{FF2B5EF4-FFF2-40B4-BE49-F238E27FC236}">
                <a16:creationId xmlns:a16="http://schemas.microsoft.com/office/drawing/2014/main" id="{F1F9523C-C329-8544-BFBD-E44001DF1024}"/>
              </a:ext>
            </a:extLst>
          </p:cNvPr>
          <p:cNvSpPr/>
          <p:nvPr userDrawn="1"/>
        </p:nvSpPr>
        <p:spPr>
          <a:xfrm rot="10800000" flipH="1">
            <a:off x="-547557" y="0"/>
            <a:ext cx="864000" cy="5360976"/>
          </a:xfrm>
          <a:prstGeom prst="round1Rect">
            <a:avLst>
              <a:gd name="adj" fmla="val 491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a:extLst>
              <a:ext uri="{FF2B5EF4-FFF2-40B4-BE49-F238E27FC236}">
                <a16:creationId xmlns:a16="http://schemas.microsoft.com/office/drawing/2014/main" id="{53A85307-EB5E-4882-9752-28495806E191}"/>
              </a:ext>
            </a:extLst>
          </p:cNvPr>
          <p:cNvPicPr>
            <a:picLocks noChangeAspect="1"/>
          </p:cNvPicPr>
          <p:nvPr userDrawn="1"/>
        </p:nvPicPr>
        <p:blipFill>
          <a:blip r:embed="rId2"/>
          <a:stretch>
            <a:fillRect/>
          </a:stretch>
        </p:blipFill>
        <p:spPr>
          <a:xfrm>
            <a:off x="10280628" y="5761850"/>
            <a:ext cx="1684231" cy="912550"/>
          </a:xfrm>
          <a:prstGeom prst="rect">
            <a:avLst/>
          </a:prstGeom>
        </p:spPr>
      </p:pic>
    </p:spTree>
    <p:extLst>
      <p:ext uri="{BB962C8B-B14F-4D97-AF65-F5344CB8AC3E}">
        <p14:creationId xmlns:p14="http://schemas.microsoft.com/office/powerpoint/2010/main" val="3309080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 en inhoud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E11BF3-02E8-4EB7-818E-652B82CF2C9D}"/>
              </a:ext>
            </a:extLst>
          </p:cNvPr>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datum 2">
            <a:extLst>
              <a:ext uri="{FF2B5EF4-FFF2-40B4-BE49-F238E27FC236}">
                <a16:creationId xmlns:a16="http://schemas.microsoft.com/office/drawing/2014/main" id="{254D3190-B78C-42F1-9D62-F523886BBE51}"/>
              </a:ext>
            </a:extLst>
          </p:cNvPr>
          <p:cNvSpPr>
            <a:spLocks noGrp="1"/>
          </p:cNvSpPr>
          <p:nvPr>
            <p:ph type="dt" sz="half" idx="10"/>
          </p:nvPr>
        </p:nvSpPr>
        <p:spPr/>
        <p:txBody>
          <a:bodyPr rtlCol="0"/>
          <a:lstStyle>
            <a:lvl1pPr>
              <a:defRPr>
                <a:latin typeface="+mn-lt"/>
              </a:defRPr>
            </a:lvl1pPr>
          </a:lstStyle>
          <a:p>
            <a:pPr rtl="0">
              <a:defRPr/>
            </a:pPr>
            <a:r>
              <a:rPr lang="nl-NL" noProof="0">
                <a:solidFill>
                  <a:prstClr val="black">
                    <a:tint val="75000"/>
                  </a:prstClr>
                </a:solidFill>
              </a:rPr>
              <a:t>3-9-20XX</a:t>
            </a:r>
          </a:p>
        </p:txBody>
      </p:sp>
      <p:sp>
        <p:nvSpPr>
          <p:cNvPr id="4" name="Tijdelijke aanduiding voor voettekst 3">
            <a:extLst>
              <a:ext uri="{FF2B5EF4-FFF2-40B4-BE49-F238E27FC236}">
                <a16:creationId xmlns:a16="http://schemas.microsoft.com/office/drawing/2014/main" id="{EA381C40-F9FC-4D58-8508-F0632DF5A018}"/>
              </a:ext>
            </a:extLst>
          </p:cNvPr>
          <p:cNvSpPr>
            <a:spLocks noGrp="1"/>
          </p:cNvSpPr>
          <p:nvPr>
            <p:ph type="ftr" sz="quarter" idx="11"/>
          </p:nvPr>
        </p:nvSpPr>
        <p:spPr/>
        <p:txBody>
          <a:bodyPr rtlCol="0"/>
          <a:lstStyle>
            <a:lvl1pPr>
              <a:defRPr>
                <a:latin typeface="+mn-lt"/>
              </a:defRPr>
            </a:lvl1pPr>
          </a:lstStyle>
          <a:p>
            <a:pPr rtl="0">
              <a:defRPr/>
            </a:pPr>
            <a:r>
              <a:rPr lang="nl-NL" noProof="0">
                <a:solidFill>
                  <a:prstClr val="black">
                    <a:tint val="75000"/>
                  </a:prstClr>
                </a:solidFill>
              </a:rPr>
              <a:t>Presentatietitel</a:t>
            </a:r>
          </a:p>
        </p:txBody>
      </p:sp>
      <p:sp>
        <p:nvSpPr>
          <p:cNvPr id="5" name="Tijdelijke aanduiding voor dianumm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nl-NL" noProof="0" smtClean="0">
                <a:solidFill>
                  <a:prstClr val="black">
                    <a:tint val="75000"/>
                  </a:prstClr>
                </a:solidFill>
              </a:rPr>
              <a:pPr rtl="0">
                <a:defRPr/>
              </a:pPr>
              <a:t>‹nr.›</a:t>
            </a:fld>
            <a:endParaRPr lang="nl-NL" noProof="0">
              <a:solidFill>
                <a:prstClr val="black">
                  <a:tint val="75000"/>
                </a:prstClr>
              </a:solidFill>
            </a:endParaRPr>
          </a:p>
        </p:txBody>
      </p:sp>
      <p:sp>
        <p:nvSpPr>
          <p:cNvPr id="6" name="Vrije vorm: Vorm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Vrije vorm: Vorm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jdelijke aanduiding voor inhoud 2">
            <a:extLst>
              <a:ext uri="{FF2B5EF4-FFF2-40B4-BE49-F238E27FC236}">
                <a16:creationId xmlns:a16="http://schemas.microsoft.com/office/drawing/2014/main" id="{4753B078-30BA-4AB9-A020-EE8D9404B69E}"/>
              </a:ext>
            </a:extLst>
          </p:cNvPr>
          <p:cNvSpPr>
            <a:spLocks noGrp="1"/>
          </p:cNvSpPr>
          <p:nvPr>
            <p:ph idx="1" hasCustomPrompt="1"/>
          </p:nvPr>
        </p:nvSpPr>
        <p:spPr>
          <a:xfrm>
            <a:off x="838200" y="1911096"/>
            <a:ext cx="10515600" cy="3859742"/>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Tree>
    <p:extLst>
      <p:ext uri="{BB962C8B-B14F-4D97-AF65-F5344CB8AC3E}">
        <p14:creationId xmlns:p14="http://schemas.microsoft.com/office/powerpoint/2010/main" val="4191608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372895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B51D1B14-AAC2-4841-AC0C-96E78D91DF72}" type="datetimeFigureOut">
              <a:rPr lang="nl-NL" smtClean="0"/>
              <a:t>6-12-2024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58D0AF3-1C55-458B-9C39-7C805468C9AA}" type="slidenum">
              <a:rPr lang="nl-NL" smtClean="0"/>
              <a:t>‹nr.›</a:t>
            </a:fld>
            <a:endParaRPr lang="nl-NL"/>
          </a:p>
        </p:txBody>
      </p:sp>
      <p:sp>
        <p:nvSpPr>
          <p:cNvPr id="7" name="Title 6"/>
          <p:cNvSpPr>
            <a:spLocks noGrp="1"/>
          </p:cNvSpPr>
          <p:nvPr>
            <p:ph type="title"/>
          </p:nvPr>
        </p:nvSpPr>
        <p:spPr/>
        <p:txBody>
          <a:bodyPr/>
          <a:lstStyle/>
          <a:p>
            <a:r>
              <a:rPr lang="nl-NL"/>
              <a:t>Klik om de stijl te bewerken</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58BE536-A056-A249-B0BD-AB615B8804CA}"/>
              </a:ext>
            </a:extLst>
          </p:cNvPr>
          <p:cNvSpPr>
            <a:spLocks noGrp="1"/>
          </p:cNvSpPr>
          <p:nvPr>
            <p:ph type="title"/>
          </p:nvPr>
        </p:nvSpPr>
        <p:spPr>
          <a:xfrm>
            <a:off x="864000" y="540000"/>
            <a:ext cx="9144000" cy="655564"/>
          </a:xfrm>
          <a:prstGeom prst="rect">
            <a:avLst/>
          </a:prstGeom>
        </p:spPr>
        <p:txBody>
          <a:bodyPr vert="horz" wrap="square" lIns="0" tIns="0" rIns="0" bIns="45720" rtlCol="0" anchor="t" anchorCtr="0">
            <a:sp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F18E7FA7-90A1-D744-9A82-D2918D4D4AA5}"/>
              </a:ext>
            </a:extLst>
          </p:cNvPr>
          <p:cNvSpPr>
            <a:spLocks noGrp="1"/>
          </p:cNvSpPr>
          <p:nvPr>
            <p:ph type="body" idx="1"/>
          </p:nvPr>
        </p:nvSpPr>
        <p:spPr>
          <a:xfrm>
            <a:off x="1512000" y="1440000"/>
            <a:ext cx="8496000" cy="4320000"/>
          </a:xfrm>
          <a:prstGeom prst="rect">
            <a:avLst/>
          </a:prstGeom>
        </p:spPr>
        <p:txBody>
          <a:bodyPr vert="horz" lIns="0" tIns="0" rIns="0" bIns="0" rtlCol="0">
            <a:noAutofit/>
          </a:bodyPr>
          <a:lstStyle/>
          <a:p>
            <a:pPr lvl="0"/>
            <a:r>
              <a:rPr lang="nl-NL" dirty="0"/>
              <a:t>Opsomming</a:t>
            </a:r>
          </a:p>
          <a:p>
            <a:pPr lvl="1"/>
            <a:r>
              <a:rPr lang="nl-NL" dirty="0"/>
              <a:t>Sub</a:t>
            </a:r>
          </a:p>
        </p:txBody>
      </p:sp>
      <p:sp>
        <p:nvSpPr>
          <p:cNvPr id="4" name="Tijdelijke aanduiding voor datum 3">
            <a:extLst>
              <a:ext uri="{FF2B5EF4-FFF2-40B4-BE49-F238E27FC236}">
                <a16:creationId xmlns:a16="http://schemas.microsoft.com/office/drawing/2014/main" id="{45F7CDF0-B2B6-AF46-8071-26692CC27EE7}"/>
              </a:ext>
            </a:extLst>
          </p:cNvPr>
          <p:cNvSpPr>
            <a:spLocks noGrp="1"/>
          </p:cNvSpPr>
          <p:nvPr>
            <p:ph type="dt" sz="half" idx="2"/>
          </p:nvPr>
        </p:nvSpPr>
        <p:spPr>
          <a:xfrm>
            <a:off x="864000" y="6494400"/>
            <a:ext cx="3600000" cy="180000"/>
          </a:xfrm>
          <a:prstGeom prst="rect">
            <a:avLst/>
          </a:prstGeom>
        </p:spPr>
        <p:txBody>
          <a:bodyPr vert="horz" lIns="0" tIns="0" rIns="0" bIns="0" rtlCol="0" anchor="t" anchorCtr="0"/>
          <a:lstStyle>
            <a:lvl1pPr algn="l">
              <a:lnSpc>
                <a:spcPts val="1000"/>
              </a:lnSpc>
              <a:defRPr sz="900">
                <a:solidFill>
                  <a:schemeClr val="bg2"/>
                </a:solidFill>
              </a:defRPr>
            </a:lvl1pPr>
          </a:lstStyle>
          <a:p>
            <a:fld id="{02AD1561-DA97-4344-AAFA-BC15C55214CF}"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59B2F765-F1A0-DB4C-A44D-907D61214D7E}"/>
              </a:ext>
            </a:extLst>
          </p:cNvPr>
          <p:cNvSpPr>
            <a:spLocks noGrp="1"/>
          </p:cNvSpPr>
          <p:nvPr>
            <p:ph type="ftr" sz="quarter" idx="3"/>
          </p:nvPr>
        </p:nvSpPr>
        <p:spPr>
          <a:xfrm>
            <a:off x="864000" y="6264000"/>
            <a:ext cx="7200000" cy="180000"/>
          </a:xfrm>
          <a:prstGeom prst="rect">
            <a:avLst/>
          </a:prstGeom>
        </p:spPr>
        <p:txBody>
          <a:bodyPr vert="horz" lIns="0" tIns="0" rIns="0" bIns="0" rtlCol="0" anchor="t" anchorCtr="0"/>
          <a:lstStyle>
            <a:lvl1pPr algn="l">
              <a:lnSpc>
                <a:spcPts val="1400"/>
              </a:lnSpc>
              <a:defRPr sz="1200">
                <a:solidFill>
                  <a:schemeClr val="bg1"/>
                </a:solidFill>
                <a:latin typeface="Arial" panose="020B0604020202020204" pitchFamily="34" charset="0"/>
                <a:cs typeface="Arial" panose="020B0604020202020204" pitchFamily="34" charset="0"/>
              </a:defRPr>
            </a:lvl1pPr>
          </a:lstStyle>
          <a:p>
            <a:r>
              <a:rPr lang="nl-NL"/>
              <a:t>Titel van de presentatie</a:t>
            </a:r>
            <a:endParaRPr lang="nl-NL" dirty="0"/>
          </a:p>
        </p:txBody>
      </p:sp>
      <p:sp>
        <p:nvSpPr>
          <p:cNvPr id="6" name="Tijdelijke aanduiding voor dianummer 5">
            <a:extLst>
              <a:ext uri="{FF2B5EF4-FFF2-40B4-BE49-F238E27FC236}">
                <a16:creationId xmlns:a16="http://schemas.microsoft.com/office/drawing/2014/main" id="{1F78B918-C76C-B94E-89AB-C8D792CCD265}"/>
              </a:ext>
            </a:extLst>
          </p:cNvPr>
          <p:cNvSpPr>
            <a:spLocks noGrp="1"/>
          </p:cNvSpPr>
          <p:nvPr>
            <p:ph type="sldNum" sz="quarter" idx="4"/>
          </p:nvPr>
        </p:nvSpPr>
        <p:spPr>
          <a:xfrm>
            <a:off x="180000" y="6305275"/>
            <a:ext cx="522087" cy="138725"/>
          </a:xfrm>
          <a:prstGeom prst="rect">
            <a:avLst/>
          </a:prstGeom>
        </p:spPr>
        <p:txBody>
          <a:bodyPr vert="horz" lIns="0" tIns="0" rIns="0" bIns="0" rtlCol="0" anchor="t" anchorCtr="0"/>
          <a:lstStyle>
            <a:lvl1pPr algn="l">
              <a:lnSpc>
                <a:spcPts val="1000"/>
              </a:lnSpc>
              <a:defRPr sz="900">
                <a:solidFill>
                  <a:schemeClr val="bg1"/>
                </a:solidFill>
              </a:defRPr>
            </a:lvl1pPr>
          </a:lstStyle>
          <a:p>
            <a:fld id="{B3610798-3862-3248-BF0E-BBEAE3411F4F}" type="slidenum">
              <a:rPr lang="nl-NL" smtClean="0"/>
              <a:pPr/>
              <a:t>‹nr.›</a:t>
            </a:fld>
            <a:endParaRPr lang="nl-NL" dirty="0"/>
          </a:p>
        </p:txBody>
      </p:sp>
    </p:spTree>
    <p:extLst>
      <p:ext uri="{BB962C8B-B14F-4D97-AF65-F5344CB8AC3E}">
        <p14:creationId xmlns:p14="http://schemas.microsoft.com/office/powerpoint/2010/main" val="211607266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1" r:id="rId5"/>
    <p:sldLayoutId id="2147483654" r:id="rId6"/>
  </p:sldLayoutIdLst>
  <p:hf sldNum="0" hdr="0"/>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8000" indent="-288000" algn="l" defTabSz="914400" rtl="0" eaLnBrk="1" latinLnBrk="0" hangingPunct="1">
        <a:lnSpc>
          <a:spcPct val="90000"/>
        </a:lnSpc>
        <a:spcBef>
          <a:spcPts val="1000"/>
        </a:spcBef>
        <a:buClr>
          <a:schemeClr val="bg2"/>
        </a:buClr>
        <a:buSzPct val="100000"/>
        <a:buFont typeface="Arial" panose="020B0604020202020204" pitchFamily="34" charset="0"/>
        <a:buChar char="•"/>
        <a:defRPr sz="2800" b="0" i="0" kern="1200" baseline="0">
          <a:solidFill>
            <a:schemeClr val="bg1"/>
          </a:solidFill>
          <a:latin typeface="+mn-lt"/>
          <a:ea typeface="+mn-ea"/>
          <a:cs typeface="+mn-cs"/>
        </a:defRPr>
      </a:lvl1pPr>
      <a:lvl2pPr marL="504000" indent="-216000" algn="l" defTabSz="288000" rtl="0" eaLnBrk="1" latinLnBrk="0" hangingPunct="1">
        <a:lnSpc>
          <a:spcPct val="90000"/>
        </a:lnSpc>
        <a:spcBef>
          <a:spcPts val="500"/>
        </a:spcBef>
        <a:buFont typeface="Systeemlettertype"/>
        <a:buChar char="-"/>
        <a:tabLst>
          <a:tab pos="288000" algn="l"/>
        </a:tabLst>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A844435-A746-444F-ABBE-C7C97643AF54}"/>
              </a:ext>
            </a:extLst>
          </p:cNvPr>
          <p:cNvSpPr>
            <a:spLocks noGrp="1" noChangeArrowheads="1"/>
          </p:cNvSpPr>
          <p:nvPr>
            <p:ph type="title"/>
          </p:nvPr>
        </p:nvSpPr>
        <p:spPr bwMode="auto">
          <a:xfrm>
            <a:off x="2927352" y="333375"/>
            <a:ext cx="8655049" cy="7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b" anchorCtr="0" compatLnSpc="1">
            <a:prstTxWarp prst="textNoShape">
              <a:avLst/>
            </a:prstTxWarp>
          </a:bodyPr>
          <a:lstStyle/>
          <a:p>
            <a:pPr lvl="0"/>
            <a:r>
              <a:rPr lang="nl-NL" altLang="nl-NL"/>
              <a:t>Klik om het opmaakprofiel te bewerken</a:t>
            </a:r>
          </a:p>
        </p:txBody>
      </p:sp>
      <p:sp>
        <p:nvSpPr>
          <p:cNvPr id="1027" name="Rectangle 3">
            <a:extLst>
              <a:ext uri="{FF2B5EF4-FFF2-40B4-BE49-F238E27FC236}">
                <a16:creationId xmlns:a16="http://schemas.microsoft.com/office/drawing/2014/main" id="{27E158D8-D779-40EB-A0C8-ED20C5223B5F}"/>
              </a:ext>
            </a:extLst>
          </p:cNvPr>
          <p:cNvSpPr>
            <a:spLocks noGrp="1" noChangeArrowheads="1"/>
          </p:cNvSpPr>
          <p:nvPr>
            <p:ph type="body" idx="1"/>
          </p:nvPr>
        </p:nvSpPr>
        <p:spPr bwMode="auto">
          <a:xfrm>
            <a:off x="2927351" y="1628775"/>
            <a:ext cx="8669867" cy="338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Tree>
    <p:extLst>
      <p:ext uri="{BB962C8B-B14F-4D97-AF65-F5344CB8AC3E}">
        <p14:creationId xmlns:p14="http://schemas.microsoft.com/office/powerpoint/2010/main" val="269304442"/>
      </p:ext>
    </p:extLst>
  </p:cSld>
  <p:clrMap bg1="lt1" tx1="dk1" bg2="lt2" tx2="dk2" accent1="accent1" accent2="accent2" accent3="accent3" accent4="accent4" accent5="accent5" accent6="accent6" hlink="hlink" folHlink="folHlink"/>
  <p:sldLayoutIdLst>
    <p:sldLayoutId id="2147483662" r:id="rId1"/>
  </p:sldLayoutIdLst>
  <p:txStyles>
    <p:titleStyle>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cs typeface="Arial" charset="0"/>
        </a:defRPr>
      </a:lvl2pPr>
      <a:lvl3pPr algn="l" rtl="0" eaLnBrk="1" fontAlgn="base" hangingPunct="1">
        <a:spcBef>
          <a:spcPct val="0"/>
        </a:spcBef>
        <a:spcAft>
          <a:spcPct val="0"/>
        </a:spcAft>
        <a:defRPr sz="2800" b="1">
          <a:solidFill>
            <a:schemeClr val="tx2"/>
          </a:solidFill>
          <a:latin typeface="Arial" charset="0"/>
          <a:cs typeface="Arial" charset="0"/>
        </a:defRPr>
      </a:lvl3pPr>
      <a:lvl4pPr algn="l" rtl="0" eaLnBrk="1" fontAlgn="base" hangingPunct="1">
        <a:spcBef>
          <a:spcPct val="0"/>
        </a:spcBef>
        <a:spcAft>
          <a:spcPct val="0"/>
        </a:spcAft>
        <a:defRPr sz="2800" b="1">
          <a:solidFill>
            <a:schemeClr val="tx2"/>
          </a:solidFill>
          <a:latin typeface="Arial" charset="0"/>
          <a:cs typeface="Arial" charset="0"/>
        </a:defRPr>
      </a:lvl4pPr>
      <a:lvl5pPr algn="l" rtl="0" eaLnBrk="1" fontAlgn="base" hangingPunct="1">
        <a:spcBef>
          <a:spcPct val="0"/>
        </a:spcBef>
        <a:spcAft>
          <a:spcPct val="0"/>
        </a:spcAft>
        <a:defRPr sz="2800" b="1">
          <a:solidFill>
            <a:schemeClr val="tx2"/>
          </a:solidFill>
          <a:latin typeface="Arial" charset="0"/>
          <a:cs typeface="Arial" charset="0"/>
        </a:defRPr>
      </a:lvl5pPr>
      <a:lvl6pPr marL="457200" algn="l" rtl="0" eaLnBrk="1" fontAlgn="base" hangingPunct="1">
        <a:spcBef>
          <a:spcPct val="0"/>
        </a:spcBef>
        <a:spcAft>
          <a:spcPct val="0"/>
        </a:spcAft>
        <a:defRPr sz="2800" b="1">
          <a:solidFill>
            <a:schemeClr val="tx2"/>
          </a:solidFill>
          <a:latin typeface="Arial" charset="0"/>
          <a:cs typeface="Arial" charset="0"/>
        </a:defRPr>
      </a:lvl6pPr>
      <a:lvl7pPr marL="914400" algn="l" rtl="0" eaLnBrk="1" fontAlgn="base" hangingPunct="1">
        <a:spcBef>
          <a:spcPct val="0"/>
        </a:spcBef>
        <a:spcAft>
          <a:spcPct val="0"/>
        </a:spcAft>
        <a:defRPr sz="2800" b="1">
          <a:solidFill>
            <a:schemeClr val="tx2"/>
          </a:solidFill>
          <a:latin typeface="Arial" charset="0"/>
          <a:cs typeface="Arial" charset="0"/>
        </a:defRPr>
      </a:lvl7pPr>
      <a:lvl8pPr marL="1371600" algn="l" rtl="0" eaLnBrk="1" fontAlgn="base" hangingPunct="1">
        <a:spcBef>
          <a:spcPct val="0"/>
        </a:spcBef>
        <a:spcAft>
          <a:spcPct val="0"/>
        </a:spcAft>
        <a:defRPr sz="2800" b="1">
          <a:solidFill>
            <a:schemeClr val="tx2"/>
          </a:solidFill>
          <a:latin typeface="Arial" charset="0"/>
          <a:cs typeface="Arial" charset="0"/>
        </a:defRPr>
      </a:lvl8pPr>
      <a:lvl9pPr marL="1828800" algn="l" rtl="0" eaLnBrk="1" fontAlgn="base" hangingPunct="1">
        <a:spcBef>
          <a:spcPct val="0"/>
        </a:spcBef>
        <a:spcAft>
          <a:spcPct val="0"/>
        </a:spcAft>
        <a:defRPr sz="2800" b="1">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2400">
          <a:solidFill>
            <a:srgbClr val="555555"/>
          </a:solidFill>
          <a:latin typeface="+mn-lt"/>
          <a:ea typeface="+mn-ea"/>
          <a:cs typeface="+mn-cs"/>
        </a:defRPr>
      </a:lvl1pPr>
      <a:lvl2pPr marL="742950" indent="-285750" algn="l" rtl="0" eaLnBrk="1" fontAlgn="base" hangingPunct="1">
        <a:spcBef>
          <a:spcPct val="20000"/>
        </a:spcBef>
        <a:spcAft>
          <a:spcPct val="0"/>
        </a:spcAft>
        <a:buChar char="–"/>
        <a:defRPr sz="2200">
          <a:solidFill>
            <a:srgbClr val="555555"/>
          </a:solidFill>
          <a:latin typeface="+mn-lt"/>
          <a:cs typeface="+mn-cs"/>
        </a:defRPr>
      </a:lvl2pPr>
      <a:lvl3pPr marL="1143000" indent="-228600" algn="l" rtl="0" eaLnBrk="1" fontAlgn="base" hangingPunct="1">
        <a:spcBef>
          <a:spcPct val="20000"/>
        </a:spcBef>
        <a:spcAft>
          <a:spcPct val="0"/>
        </a:spcAft>
        <a:buChar char="•"/>
        <a:defRPr sz="2000">
          <a:solidFill>
            <a:srgbClr val="555555"/>
          </a:solidFill>
          <a:latin typeface="+mn-lt"/>
          <a:cs typeface="+mn-cs"/>
        </a:defRPr>
      </a:lvl3pPr>
      <a:lvl4pPr marL="1600200" indent="-228600" algn="l" rtl="0" eaLnBrk="1" fontAlgn="base" hangingPunct="1">
        <a:spcBef>
          <a:spcPct val="20000"/>
        </a:spcBef>
        <a:spcAft>
          <a:spcPct val="0"/>
        </a:spcAft>
        <a:buChar char="–"/>
        <a:defRPr>
          <a:solidFill>
            <a:srgbClr val="555555"/>
          </a:solidFill>
          <a:latin typeface="+mn-lt"/>
          <a:cs typeface="+mn-cs"/>
        </a:defRPr>
      </a:lvl4pPr>
      <a:lvl5pPr marL="2057400" indent="-228600" algn="l" rtl="0" eaLnBrk="1" fontAlgn="base" hangingPunct="1">
        <a:spcBef>
          <a:spcPct val="20000"/>
        </a:spcBef>
        <a:spcAft>
          <a:spcPct val="0"/>
        </a:spcAft>
        <a:buChar char="»"/>
        <a:defRPr sz="1600">
          <a:solidFill>
            <a:srgbClr val="555555"/>
          </a:solidFill>
          <a:latin typeface="+mn-lt"/>
          <a:cs typeface="+mn-cs"/>
        </a:defRPr>
      </a:lvl5pPr>
      <a:lvl6pPr marL="2514600" indent="-228600" algn="l" rtl="0" eaLnBrk="1" fontAlgn="base" hangingPunct="1">
        <a:spcBef>
          <a:spcPct val="20000"/>
        </a:spcBef>
        <a:spcAft>
          <a:spcPct val="0"/>
        </a:spcAft>
        <a:buChar char="»"/>
        <a:defRPr sz="1600">
          <a:solidFill>
            <a:srgbClr val="555555"/>
          </a:solidFill>
          <a:latin typeface="+mn-lt"/>
          <a:cs typeface="+mn-cs"/>
        </a:defRPr>
      </a:lvl6pPr>
      <a:lvl7pPr marL="2971800" indent="-228600" algn="l" rtl="0" eaLnBrk="1" fontAlgn="base" hangingPunct="1">
        <a:spcBef>
          <a:spcPct val="20000"/>
        </a:spcBef>
        <a:spcAft>
          <a:spcPct val="0"/>
        </a:spcAft>
        <a:buChar char="»"/>
        <a:defRPr sz="1600">
          <a:solidFill>
            <a:srgbClr val="555555"/>
          </a:solidFill>
          <a:latin typeface="+mn-lt"/>
          <a:cs typeface="+mn-cs"/>
        </a:defRPr>
      </a:lvl7pPr>
      <a:lvl8pPr marL="3429000" indent="-228600" algn="l" rtl="0" eaLnBrk="1" fontAlgn="base" hangingPunct="1">
        <a:spcBef>
          <a:spcPct val="20000"/>
        </a:spcBef>
        <a:spcAft>
          <a:spcPct val="0"/>
        </a:spcAft>
        <a:buChar char="»"/>
        <a:defRPr sz="1600">
          <a:solidFill>
            <a:srgbClr val="555555"/>
          </a:solidFill>
          <a:latin typeface="+mn-lt"/>
          <a:cs typeface="+mn-cs"/>
        </a:defRPr>
      </a:lvl8pPr>
      <a:lvl9pPr marL="3886200" indent="-228600" algn="l" rtl="0" eaLnBrk="1" fontAlgn="base" hangingPunct="1">
        <a:spcBef>
          <a:spcPct val="20000"/>
        </a:spcBef>
        <a:spcAft>
          <a:spcPct val="0"/>
        </a:spcAft>
        <a:buChar char="»"/>
        <a:defRPr sz="1600">
          <a:solidFill>
            <a:srgbClr val="555555"/>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nl-NL"/>
              <a:t>Klik om de stijl te bewerken</a:t>
            </a:r>
            <a:endParaRPr lang="en-US"/>
          </a:p>
        </p:txBody>
      </p:sp>
      <p:sp>
        <p:nvSpPr>
          <p:cNvPr id="4" name="Date Placeholder 3"/>
          <p:cNvSpPr>
            <a:spLocks noGrp="1"/>
          </p:cNvSpPr>
          <p:nvPr>
            <p:ph type="dt" sz="half" idx="2"/>
          </p:nvPr>
        </p:nvSpPr>
        <p:spPr>
          <a:xfrm>
            <a:off x="6884896" y="6250165"/>
            <a:ext cx="5048920" cy="365125"/>
          </a:xfrm>
          <a:prstGeom prst="rect">
            <a:avLst/>
          </a:prstGeom>
        </p:spPr>
        <p:txBody>
          <a:bodyPr vert="horz" lIns="91440" tIns="45720" rIns="91440" bIns="45720" rtlCol="0" anchor="ctr"/>
          <a:lstStyle>
            <a:lvl1pPr algn="r">
              <a:defRPr sz="1000">
                <a:solidFill>
                  <a:schemeClr val="tx2"/>
                </a:solidFill>
              </a:defRPr>
            </a:lvl1pPr>
          </a:lstStyle>
          <a:p>
            <a:fld id="{B51D1B14-AAC2-4841-AC0C-96E78D91DF72}" type="datetimeFigureOut">
              <a:rPr lang="nl-NL" smtClean="0"/>
              <a:t>6-12-2024</a:t>
            </a:fld>
            <a:endParaRPr lang="nl-NL"/>
          </a:p>
        </p:txBody>
      </p:sp>
      <p:sp>
        <p:nvSpPr>
          <p:cNvPr id="5" name="Footer Placeholder 4"/>
          <p:cNvSpPr>
            <a:spLocks noGrp="1"/>
          </p:cNvSpPr>
          <p:nvPr>
            <p:ph type="ftr" sz="quarter" idx="3"/>
          </p:nvPr>
        </p:nvSpPr>
        <p:spPr>
          <a:xfrm>
            <a:off x="258185" y="6250165"/>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nl-NL"/>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000">
                <a:solidFill>
                  <a:schemeClr val="tx2"/>
                </a:solidFill>
              </a:defRPr>
            </a:lvl1pPr>
          </a:lstStyle>
          <a:p>
            <a:fld id="{258D0AF3-1C55-458B-9C39-7C805468C9AA}" type="slidenum">
              <a:rPr lang="nl-NL" smtClean="0"/>
              <a:t>‹nr.›</a:t>
            </a:fld>
            <a:endParaRPr lang="nl-NL"/>
          </a:p>
        </p:txBody>
      </p:sp>
      <p:sp>
        <p:nvSpPr>
          <p:cNvPr id="3" name="Text Placeholder 2"/>
          <p:cNvSpPr>
            <a:spLocks noGrp="1"/>
          </p:cNvSpPr>
          <p:nvPr>
            <p:ph type="body" idx="1"/>
          </p:nvPr>
        </p:nvSpPr>
        <p:spPr>
          <a:xfrm>
            <a:off x="1162757" y="2675467"/>
            <a:ext cx="9877777" cy="3450696"/>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cSld>
  <p:clrMap bg1="lt1" tx1="dk1" bg2="lt2" tx2="dk2" accent1="accent1" accent2="accent2" accent3="accent3" accent4="accent4" accent5="accent5" accent6="accent6" hlink="hlink" folHlink="folHlink"/>
  <p:sldLayoutIdLst>
    <p:sldLayoutId id="2147483866" r:id="rId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2.png"/><Relationship Id="rId4" Type="http://schemas.openxmlformats.org/officeDocument/2006/relationships/image" Target="../media/image4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hyperlink" Target="https://www.aboutprivacy.nl/privacycheck/"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202.jpeg"/><Relationship Id="rId4" Type="http://schemas.openxmlformats.org/officeDocument/2006/relationships/image" Target="../media/image132.jpeg"/></Relationships>
</file>

<file path=ppt/slides/_rels/slide104.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5.jpeg"/><Relationship Id="rId12" Type="http://schemas.openxmlformats.org/officeDocument/2006/relationships/image" Target="../media/image5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32.png"/><Relationship Id="rId10" Type="http://schemas.openxmlformats.org/officeDocument/2006/relationships/image" Target="../media/image48.png"/><Relationship Id="rId4" Type="http://schemas.openxmlformats.org/officeDocument/2006/relationships/image" Target="../media/image38.jpeg"/><Relationship Id="rId9" Type="http://schemas.openxmlformats.org/officeDocument/2006/relationships/image" Target="../media/image47.png"/><Relationship Id="rId14" Type="http://schemas.openxmlformats.org/officeDocument/2006/relationships/image" Target="../media/image5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2.xml"/><Relationship Id="rId5" Type="http://schemas.openxmlformats.org/officeDocument/2006/relationships/image" Target="../media/image208.png"/><Relationship Id="rId4" Type="http://schemas.openxmlformats.org/officeDocument/2006/relationships/image" Target="../media/image184.png"/></Relationships>
</file>

<file path=ppt/slides/_rels/slide11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214.jpeg"/><Relationship Id="rId5" Type="http://schemas.openxmlformats.org/officeDocument/2006/relationships/image" Target="../media/image213.png"/><Relationship Id="rId4" Type="http://schemas.openxmlformats.org/officeDocument/2006/relationships/image" Target="../media/image212.png"/></Relationships>
</file>

<file path=ppt/slides/_rels/slide11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222.png"/><Relationship Id="rId5" Type="http://schemas.openxmlformats.org/officeDocument/2006/relationships/image" Target="../media/image125.png"/><Relationship Id="rId4" Type="http://schemas.openxmlformats.org/officeDocument/2006/relationships/image" Target="../media/image221.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3.png"/><Relationship Id="rId3" Type="http://schemas.openxmlformats.org/officeDocument/2006/relationships/image" Target="../media/image42.png"/><Relationship Id="rId7" Type="http://schemas.openxmlformats.org/officeDocument/2006/relationships/image" Target="../media/image45.jpeg"/><Relationship Id="rId12" Type="http://schemas.openxmlformats.org/officeDocument/2006/relationships/image" Target="../media/image5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2.png"/><Relationship Id="rId10" Type="http://schemas.openxmlformats.org/officeDocument/2006/relationships/image" Target="../media/image48.png"/><Relationship Id="rId4" Type="http://schemas.openxmlformats.org/officeDocument/2006/relationships/image" Target="../media/image38.jpeg"/><Relationship Id="rId9" Type="http://schemas.openxmlformats.org/officeDocument/2006/relationships/image" Target="../media/image47.png"/><Relationship Id="rId14" Type="http://schemas.openxmlformats.org/officeDocument/2006/relationships/image" Target="../media/image32.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223.png"/></Relationships>
</file>

<file path=ppt/slides/_rels/slide12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s>
</file>

<file path=ppt/slides/_rels/slide129.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4.png"/><Relationship Id="rId3" Type="http://schemas.openxmlformats.org/officeDocument/2006/relationships/image" Target="../media/image42.png"/><Relationship Id="rId7" Type="http://schemas.openxmlformats.org/officeDocument/2006/relationships/image" Target="../media/image45.jpeg"/><Relationship Id="rId12" Type="http://schemas.openxmlformats.org/officeDocument/2006/relationships/image" Target="../media/image50.png"/><Relationship Id="rId2" Type="http://schemas.openxmlformats.org/officeDocument/2006/relationships/image" Target="../media/image39.png"/><Relationship Id="rId16"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32.png"/><Relationship Id="rId10" Type="http://schemas.openxmlformats.org/officeDocument/2006/relationships/image" Target="../media/image48.png"/><Relationship Id="rId4" Type="http://schemas.openxmlformats.org/officeDocument/2006/relationships/image" Target="../media/image38.jpeg"/><Relationship Id="rId9" Type="http://schemas.openxmlformats.org/officeDocument/2006/relationships/image" Target="../media/image47.png"/><Relationship Id="rId14" Type="http://schemas.openxmlformats.org/officeDocument/2006/relationships/image" Target="../media/image55.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8" Type="http://schemas.openxmlformats.org/officeDocument/2006/relationships/image" Target="../media/image235.jpeg"/><Relationship Id="rId3" Type="http://schemas.openxmlformats.org/officeDocument/2006/relationships/image" Target="../media/image230.jpeg"/><Relationship Id="rId7" Type="http://schemas.openxmlformats.org/officeDocument/2006/relationships/image" Target="../media/image234.jpe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233.png"/><Relationship Id="rId5" Type="http://schemas.openxmlformats.org/officeDocument/2006/relationships/image" Target="../media/image232.jpeg"/><Relationship Id="rId10" Type="http://schemas.openxmlformats.org/officeDocument/2006/relationships/image" Target="../media/image237.jpeg"/><Relationship Id="rId4" Type="http://schemas.openxmlformats.org/officeDocument/2006/relationships/image" Target="../media/image231.jpeg"/><Relationship Id="rId9" Type="http://schemas.openxmlformats.org/officeDocument/2006/relationships/image" Target="../media/image236.png"/></Relationships>
</file>

<file path=ppt/slides/_rels/slide132.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240.png"/><Relationship Id="rId4" Type="http://schemas.openxmlformats.org/officeDocument/2006/relationships/image" Target="../media/image239.png"/></Relationships>
</file>

<file path=ppt/slides/_rels/slide133.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32.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2.png"/><Relationship Id="rId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64.png"/><Relationship Id="rId4" Type="http://schemas.openxmlformats.org/officeDocument/2006/relationships/image" Target="../media/image74.png"/><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79.png"/><Relationship Id="rId7" Type="http://schemas.openxmlformats.org/officeDocument/2006/relationships/image" Target="../media/image92.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96.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78.png"/><Relationship Id="rId7" Type="http://schemas.openxmlformats.org/officeDocument/2006/relationships/image" Target="../media/image103.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3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normenkaderibp.kennisnet.nl/informatiebeveiliging/domein-10-identity-en-accessmanagement/" TargetMode="External"/><Relationship Id="rId5" Type="http://schemas.openxmlformats.org/officeDocument/2006/relationships/image" Target="../media/image114.png"/><Relationship Id="rId4" Type="http://schemas.openxmlformats.org/officeDocument/2006/relationships/image" Target="../media/image113.jpeg"/></Relationships>
</file>

<file path=ppt/slides/_rels/slide3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 Id="rId9" Type="http://schemas.openxmlformats.org/officeDocument/2006/relationships/image" Target="../media/image124.png"/></Relationships>
</file>

<file path=ppt/slides/_rels/slide3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hyperlink" Target="https://scatteredsecrets.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hyperlink" Target="https://haveibeenpwned.co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4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4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39.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jpeg"/></Relationships>
</file>

<file path=ppt/slides/_rels/slide5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5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50.png"/></Relationships>
</file>

<file path=ppt/slides/_rels/slide5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jpe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png"/></Relationships>
</file>

<file path=ppt/slides/_rels/slide6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43.png"/></Relationships>
</file>

<file path=ppt/slides/_rels/slide6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53.jpeg"/></Relationships>
</file>

<file path=ppt/slides/_rels/slide6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7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image" Target="../media/image162.png"/></Relationships>
</file>

<file path=ppt/slides/_rels/slide7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7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7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image" Target="../media/image175.jpeg"/><Relationship Id="rId4" Type="http://schemas.openxmlformats.org/officeDocument/2006/relationships/image" Target="../media/image174.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8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8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8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65.png"/><Relationship Id="rId4" Type="http://schemas.openxmlformats.org/officeDocument/2006/relationships/image" Target="../media/image159.png"/></Relationships>
</file>

<file path=ppt/slides/_rels/slide8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jpe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3.xml"/><Relationship Id="rId5" Type="http://schemas.openxmlformats.org/officeDocument/2006/relationships/image" Target="../media/image190.png"/><Relationship Id="rId4" Type="http://schemas.openxmlformats.org/officeDocument/2006/relationships/image" Target="../media/image189.png"/></Relationships>
</file>

<file path=ppt/slides/_rels/slide8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8.jpeg"/><Relationship Id="rId4" Type="http://schemas.openxmlformats.org/officeDocument/2006/relationships/image" Target="../media/image3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9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9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84E0DD-7CD4-8D40-B12B-EA781B8C18B6}"/>
              </a:ext>
            </a:extLst>
          </p:cNvPr>
          <p:cNvSpPr>
            <a:spLocks noGrp="1"/>
          </p:cNvSpPr>
          <p:nvPr>
            <p:ph type="ctrTitle"/>
          </p:nvPr>
        </p:nvSpPr>
        <p:spPr>
          <a:xfrm>
            <a:off x="1656000" y="1122363"/>
            <a:ext cx="7776000" cy="738664"/>
          </a:xfrm>
        </p:spPr>
        <p:txBody>
          <a:bodyPr/>
          <a:lstStyle/>
          <a:p>
            <a:r>
              <a:rPr lang="nl-NL" dirty="0" err="1"/>
              <a:t>OptimusAVG</a:t>
            </a:r>
            <a:endParaRPr lang="nl-NL" dirty="0"/>
          </a:p>
        </p:txBody>
      </p:sp>
      <p:sp>
        <p:nvSpPr>
          <p:cNvPr id="3" name="Ondertitel 2">
            <a:extLst>
              <a:ext uri="{FF2B5EF4-FFF2-40B4-BE49-F238E27FC236}">
                <a16:creationId xmlns:a16="http://schemas.microsoft.com/office/drawing/2014/main" id="{5FC81C60-7778-FC40-B3F2-47A6EEAC9361}"/>
              </a:ext>
            </a:extLst>
          </p:cNvPr>
          <p:cNvSpPr>
            <a:spLocks noGrp="1"/>
          </p:cNvSpPr>
          <p:nvPr>
            <p:ph type="subTitle" idx="1"/>
          </p:nvPr>
        </p:nvSpPr>
        <p:spPr/>
        <p:txBody>
          <a:bodyPr/>
          <a:lstStyle/>
          <a:p>
            <a:r>
              <a:rPr lang="nl-NL" dirty="0"/>
              <a:t>Anthony Verwijst</a:t>
            </a:r>
          </a:p>
        </p:txBody>
      </p:sp>
      <p:sp>
        <p:nvSpPr>
          <p:cNvPr id="4" name="Tijdelijke aanduiding voor datum 3">
            <a:extLst>
              <a:ext uri="{FF2B5EF4-FFF2-40B4-BE49-F238E27FC236}">
                <a16:creationId xmlns:a16="http://schemas.microsoft.com/office/drawing/2014/main" id="{A7174514-5B45-454C-8B84-3E68566423CE}"/>
              </a:ext>
            </a:extLst>
          </p:cNvPr>
          <p:cNvSpPr>
            <a:spLocks noGrp="1"/>
          </p:cNvSpPr>
          <p:nvPr>
            <p:ph type="dt" sz="half" idx="10"/>
          </p:nvPr>
        </p:nvSpPr>
        <p:spPr/>
        <p:txBody>
          <a:bodyPr/>
          <a:lstStyle/>
          <a:p>
            <a:fld id="{AA29D242-0899-D544-9757-786883AC45C2}" type="datetime4">
              <a:rPr lang="nl-NL" smtClean="0"/>
              <a:t>6 december 2024</a:t>
            </a:fld>
            <a:endParaRPr lang="nl-NL" dirty="0"/>
          </a:p>
        </p:txBody>
      </p:sp>
      <p:pic>
        <p:nvPicPr>
          <p:cNvPr id="6" name="Afbeelding 5" descr="Afbeelding met tekst, schermopname, plein, Graphics&#10;&#10;Automatisch gegenereerde beschrijving">
            <a:extLst>
              <a:ext uri="{FF2B5EF4-FFF2-40B4-BE49-F238E27FC236}">
                <a16:creationId xmlns:a16="http://schemas.microsoft.com/office/drawing/2014/main" id="{3284135F-7C71-0F14-5CEF-F6D82EE137F4}"/>
              </a:ext>
            </a:extLst>
          </p:cNvPr>
          <p:cNvPicPr>
            <a:picLocks noChangeAspect="1"/>
          </p:cNvPicPr>
          <p:nvPr/>
        </p:nvPicPr>
        <p:blipFill>
          <a:blip r:embed="rId3"/>
          <a:stretch>
            <a:fillRect/>
          </a:stretch>
        </p:blipFill>
        <p:spPr>
          <a:xfrm>
            <a:off x="10693109" y="3561524"/>
            <a:ext cx="1302443" cy="1688400"/>
          </a:xfrm>
          <a:prstGeom prst="rect">
            <a:avLst/>
          </a:prstGeom>
        </p:spPr>
      </p:pic>
    </p:spTree>
    <p:extLst>
      <p:ext uri="{BB962C8B-B14F-4D97-AF65-F5344CB8AC3E}">
        <p14:creationId xmlns:p14="http://schemas.microsoft.com/office/powerpoint/2010/main" val="741023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DAC96-4557-8A40-D6C5-3D60DBF303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949DBFF-E623-EEEC-881D-C0C5F0DAA4AE}"/>
              </a:ext>
            </a:extLst>
          </p:cNvPr>
          <p:cNvSpPr>
            <a:spLocks noGrp="1"/>
          </p:cNvSpPr>
          <p:nvPr>
            <p:ph type="title"/>
          </p:nvPr>
        </p:nvSpPr>
        <p:spPr/>
        <p:txBody>
          <a:bodyPr/>
          <a:lstStyle/>
          <a:p>
            <a:r>
              <a:rPr lang="nl-NL" dirty="0"/>
              <a:t>Digitale bescherming</a:t>
            </a:r>
          </a:p>
        </p:txBody>
      </p:sp>
      <p:sp>
        <p:nvSpPr>
          <p:cNvPr id="3" name="Tijdelijke aanduiding voor inhoud 2">
            <a:extLst>
              <a:ext uri="{FF2B5EF4-FFF2-40B4-BE49-F238E27FC236}">
                <a16:creationId xmlns:a16="http://schemas.microsoft.com/office/drawing/2014/main" id="{32201AC9-6B25-7F86-DF5A-BF6A2346B492}"/>
              </a:ext>
            </a:extLst>
          </p:cNvPr>
          <p:cNvSpPr>
            <a:spLocks noGrp="1"/>
          </p:cNvSpPr>
          <p:nvPr>
            <p:ph idx="1"/>
          </p:nvPr>
        </p:nvSpPr>
        <p:spPr/>
        <p:txBody>
          <a:bodyPr/>
          <a:lstStyle/>
          <a:p>
            <a:pPr marL="0" indent="0" algn="l" fontAlgn="base">
              <a:buNone/>
            </a:pPr>
            <a:endParaRPr lang="nl-NL" b="1" dirty="0">
              <a:solidFill>
                <a:srgbClr val="2E2545"/>
              </a:solidFill>
              <a:latin typeface="Open Sans" panose="020B0606030504020204" pitchFamily="34" charset="0"/>
            </a:endParaRPr>
          </a:p>
          <a:p>
            <a:pPr marL="1257300" lvl="2" indent="-342900" fontAlgn="base">
              <a:buFontTx/>
              <a:buChar char="-"/>
            </a:pPr>
            <a:endParaRPr lang="nl-NL" b="1" dirty="0">
              <a:solidFill>
                <a:srgbClr val="2E2545"/>
              </a:solidFill>
              <a:latin typeface="Open Sans" panose="020B0606030504020204" pitchFamily="34" charset="0"/>
            </a:endParaRPr>
          </a:p>
          <a:p>
            <a:pPr lvl="1" fontAlgn="base"/>
            <a:endParaRPr lang="nl-NL" b="1" i="0" dirty="0">
              <a:solidFill>
                <a:srgbClr val="2E2545"/>
              </a:solidFill>
              <a:effectLst/>
              <a:latin typeface="Open Sans" panose="020B0606030504020204" pitchFamily="34" charset="0"/>
            </a:endParaRPr>
          </a:p>
        </p:txBody>
      </p:sp>
      <p:sp>
        <p:nvSpPr>
          <p:cNvPr id="4" name="Tijdelijke aanduiding voor datum 3">
            <a:extLst>
              <a:ext uri="{FF2B5EF4-FFF2-40B4-BE49-F238E27FC236}">
                <a16:creationId xmlns:a16="http://schemas.microsoft.com/office/drawing/2014/main" id="{0E8917E6-5D15-2419-FBCF-493943E0C4BD}"/>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1028" name="Picture 4" descr="Microsoft 365 - Office Power">
            <a:extLst>
              <a:ext uri="{FF2B5EF4-FFF2-40B4-BE49-F238E27FC236}">
                <a16:creationId xmlns:a16="http://schemas.microsoft.com/office/drawing/2014/main" id="{2EAA2981-E185-1A4C-6D35-FC5C459480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528" y="2308195"/>
            <a:ext cx="3039825" cy="2494709"/>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CC98F852-EA2D-8233-38B3-DBC188262BAF}"/>
              </a:ext>
            </a:extLst>
          </p:cNvPr>
          <p:cNvPicPr>
            <a:picLocks noChangeAspect="1"/>
          </p:cNvPicPr>
          <p:nvPr/>
        </p:nvPicPr>
        <p:blipFill>
          <a:blip r:embed="rId3"/>
          <a:stretch>
            <a:fillRect/>
          </a:stretch>
        </p:blipFill>
        <p:spPr>
          <a:xfrm>
            <a:off x="4085383" y="2923034"/>
            <a:ext cx="3848433" cy="1265030"/>
          </a:xfrm>
          <a:prstGeom prst="rect">
            <a:avLst/>
          </a:prstGeom>
        </p:spPr>
      </p:pic>
      <p:pic>
        <p:nvPicPr>
          <p:cNvPr id="9" name="Afbeelding 8">
            <a:extLst>
              <a:ext uri="{FF2B5EF4-FFF2-40B4-BE49-F238E27FC236}">
                <a16:creationId xmlns:a16="http://schemas.microsoft.com/office/drawing/2014/main" id="{858CAFDA-E89C-B558-6529-7CD34D5D29B9}"/>
              </a:ext>
            </a:extLst>
          </p:cNvPr>
          <p:cNvPicPr>
            <a:picLocks noChangeAspect="1"/>
          </p:cNvPicPr>
          <p:nvPr/>
        </p:nvPicPr>
        <p:blipFill>
          <a:blip r:embed="rId4"/>
          <a:stretch>
            <a:fillRect/>
          </a:stretch>
        </p:blipFill>
        <p:spPr>
          <a:xfrm>
            <a:off x="8064000" y="2411642"/>
            <a:ext cx="2903472" cy="2034716"/>
          </a:xfrm>
          <a:prstGeom prst="rect">
            <a:avLst/>
          </a:prstGeom>
        </p:spPr>
      </p:pic>
      <p:pic>
        <p:nvPicPr>
          <p:cNvPr id="10" name="Afbeelding 9">
            <a:extLst>
              <a:ext uri="{FF2B5EF4-FFF2-40B4-BE49-F238E27FC236}">
                <a16:creationId xmlns:a16="http://schemas.microsoft.com/office/drawing/2014/main" id="{9D79F8BD-F68D-BE8A-4579-FE80FDE1AC85}"/>
              </a:ext>
            </a:extLst>
          </p:cNvPr>
          <p:cNvPicPr>
            <a:picLocks noChangeAspect="1"/>
          </p:cNvPicPr>
          <p:nvPr/>
        </p:nvPicPr>
        <p:blipFill>
          <a:blip r:embed="rId5"/>
          <a:stretch>
            <a:fillRect/>
          </a:stretch>
        </p:blipFill>
        <p:spPr>
          <a:xfrm>
            <a:off x="696751" y="383641"/>
            <a:ext cx="6450270" cy="912159"/>
          </a:xfrm>
          <a:prstGeom prst="rect">
            <a:avLst/>
          </a:prstGeom>
        </p:spPr>
      </p:pic>
      <p:pic>
        <p:nvPicPr>
          <p:cNvPr id="16" name="Afbeelding 15">
            <a:extLst>
              <a:ext uri="{FF2B5EF4-FFF2-40B4-BE49-F238E27FC236}">
                <a16:creationId xmlns:a16="http://schemas.microsoft.com/office/drawing/2014/main" id="{59DA56E2-5AB0-3511-3887-AFF8B6DEDF87}"/>
              </a:ext>
            </a:extLst>
          </p:cNvPr>
          <p:cNvPicPr>
            <a:picLocks noChangeAspect="1"/>
          </p:cNvPicPr>
          <p:nvPr/>
        </p:nvPicPr>
        <p:blipFill>
          <a:blip r:embed="rId6"/>
          <a:stretch>
            <a:fillRect/>
          </a:stretch>
        </p:blipFill>
        <p:spPr>
          <a:xfrm>
            <a:off x="1094595" y="1185086"/>
            <a:ext cx="2621507" cy="602032"/>
          </a:xfrm>
          <a:prstGeom prst="rect">
            <a:avLst/>
          </a:prstGeom>
        </p:spPr>
      </p:pic>
    </p:spTree>
    <p:extLst>
      <p:ext uri="{BB962C8B-B14F-4D97-AF65-F5344CB8AC3E}">
        <p14:creationId xmlns:p14="http://schemas.microsoft.com/office/powerpoint/2010/main" val="27526013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7884E0-5B64-9974-6D8B-6584C3F4383A}"/>
              </a:ext>
            </a:extLst>
          </p:cNvPr>
          <p:cNvSpPr>
            <a:spLocks noGrp="1"/>
          </p:cNvSpPr>
          <p:nvPr>
            <p:ph type="title"/>
          </p:nvPr>
        </p:nvSpPr>
        <p:spPr>
          <a:xfrm>
            <a:off x="864000" y="540000"/>
            <a:ext cx="10620142" cy="655564"/>
          </a:xfrm>
        </p:spPr>
        <p:txBody>
          <a:bodyPr/>
          <a:lstStyle/>
          <a:p>
            <a:pPr algn="ctr"/>
            <a:r>
              <a:rPr lang="nl-NL" dirty="0"/>
              <a:t>Bijzondere persoonsgegevens</a:t>
            </a:r>
          </a:p>
        </p:txBody>
      </p:sp>
      <p:sp>
        <p:nvSpPr>
          <p:cNvPr id="3" name="Tijdelijke aanduiding voor inhoud 2">
            <a:extLst>
              <a:ext uri="{FF2B5EF4-FFF2-40B4-BE49-F238E27FC236}">
                <a16:creationId xmlns:a16="http://schemas.microsoft.com/office/drawing/2014/main" id="{4406B881-772E-62B3-3E2B-BEAE4C594350}"/>
              </a:ext>
            </a:extLst>
          </p:cNvPr>
          <p:cNvSpPr>
            <a:spLocks noGrp="1"/>
          </p:cNvSpPr>
          <p:nvPr>
            <p:ph idx="1"/>
          </p:nvPr>
        </p:nvSpPr>
        <p:spPr>
          <a:xfrm>
            <a:off x="950495" y="1678405"/>
            <a:ext cx="4523873" cy="3681663"/>
          </a:xfrm>
        </p:spPr>
        <p:txBody>
          <a:bodyPr/>
          <a:lstStyle/>
          <a:p>
            <a:r>
              <a:rPr lang="nl-NL" sz="1400" b="1" i="0" dirty="0">
                <a:effectLst/>
                <a:latin typeface="Söhne"/>
              </a:rPr>
              <a:t>Ras en Etniciteit:</a:t>
            </a:r>
            <a:endParaRPr lang="nl-NL" sz="1400" b="0" i="0" dirty="0">
              <a:effectLst/>
              <a:latin typeface="Söhne"/>
            </a:endParaRPr>
          </a:p>
          <a:p>
            <a:pPr marL="742950" lvl="1" indent="-285750"/>
            <a:r>
              <a:rPr lang="nl-NL" sz="1400" b="0" i="0" dirty="0">
                <a:effectLst/>
                <a:latin typeface="Söhne"/>
              </a:rPr>
              <a:t>Informatie over raciale of etnische afkomst.</a:t>
            </a:r>
          </a:p>
          <a:p>
            <a:r>
              <a:rPr lang="nl-NL" sz="1400" b="1" i="0" dirty="0">
                <a:effectLst/>
                <a:latin typeface="Söhne"/>
              </a:rPr>
              <a:t>Politieke Opinies:</a:t>
            </a:r>
            <a:endParaRPr lang="nl-NL" sz="1400" b="0" i="0" dirty="0">
              <a:effectLst/>
              <a:latin typeface="Söhne"/>
            </a:endParaRPr>
          </a:p>
          <a:p>
            <a:pPr marL="742950" lvl="1" indent="-285750"/>
            <a:r>
              <a:rPr lang="nl-NL" sz="1400" b="0" i="0" dirty="0">
                <a:effectLst/>
                <a:latin typeface="Söhne"/>
              </a:rPr>
              <a:t>Lidmaatschap van een politieke partij.</a:t>
            </a:r>
          </a:p>
          <a:p>
            <a:pPr marL="742950" lvl="1" indent="-285750"/>
            <a:r>
              <a:rPr lang="nl-NL" sz="1400" b="0" i="0" dirty="0">
                <a:effectLst/>
                <a:latin typeface="Söhne"/>
              </a:rPr>
              <a:t>Politieke meningen.</a:t>
            </a:r>
          </a:p>
          <a:p>
            <a:r>
              <a:rPr lang="nl-NL" sz="1400" b="1" i="0" dirty="0">
                <a:effectLst/>
                <a:latin typeface="Söhne"/>
              </a:rPr>
              <a:t>Religieuze of Filosofische Overtuigingen:</a:t>
            </a:r>
            <a:endParaRPr lang="nl-NL" sz="1400" b="0" i="0" dirty="0">
              <a:effectLst/>
              <a:latin typeface="Söhne"/>
            </a:endParaRPr>
          </a:p>
          <a:p>
            <a:pPr marL="742950" lvl="1" indent="-285750"/>
            <a:r>
              <a:rPr lang="nl-NL" sz="1400" b="0" i="0" dirty="0">
                <a:effectLst/>
                <a:latin typeface="Söhne"/>
              </a:rPr>
              <a:t>Religieuze overtuigingen.</a:t>
            </a:r>
          </a:p>
          <a:p>
            <a:pPr marL="742950" lvl="1" indent="-285750"/>
            <a:r>
              <a:rPr lang="nl-NL" sz="1400" b="0" i="0" dirty="0">
                <a:effectLst/>
                <a:latin typeface="Söhne"/>
              </a:rPr>
              <a:t>Levensbeschouwelijke overtuigingen.</a:t>
            </a:r>
          </a:p>
          <a:p>
            <a:r>
              <a:rPr lang="nl-NL" sz="1400" b="1" i="0" dirty="0">
                <a:effectLst/>
                <a:latin typeface="Söhne"/>
              </a:rPr>
              <a:t>Vakbondslidmaatschap:</a:t>
            </a:r>
            <a:endParaRPr lang="nl-NL" sz="1400" b="0" i="0" dirty="0">
              <a:effectLst/>
              <a:latin typeface="Söhne"/>
            </a:endParaRPr>
          </a:p>
          <a:p>
            <a:pPr marL="742950" lvl="1" indent="-285750"/>
            <a:r>
              <a:rPr lang="nl-NL" sz="1400" b="0" i="0" dirty="0">
                <a:effectLst/>
                <a:latin typeface="Söhne"/>
              </a:rPr>
              <a:t>Lidmaatschap van een vakbond of vakvereniging.</a:t>
            </a:r>
          </a:p>
          <a:p>
            <a:r>
              <a:rPr lang="nl-NL" sz="1400" b="1" i="0" dirty="0">
                <a:effectLst/>
                <a:latin typeface="Söhne"/>
              </a:rPr>
              <a:t>Genetische en Biometrische Gegevens:</a:t>
            </a:r>
            <a:endParaRPr lang="nl-NL" sz="1400" b="0" i="0" dirty="0">
              <a:effectLst/>
              <a:latin typeface="Söhne"/>
            </a:endParaRPr>
          </a:p>
          <a:p>
            <a:pPr marL="742950" lvl="1" indent="-285750"/>
            <a:r>
              <a:rPr lang="nl-NL" sz="1400" b="0" i="0" dirty="0">
                <a:effectLst/>
                <a:latin typeface="Söhne"/>
              </a:rPr>
              <a:t>DNA-informatie.</a:t>
            </a:r>
          </a:p>
          <a:p>
            <a:pPr marL="742950" lvl="1" indent="-285750"/>
            <a:r>
              <a:rPr lang="nl-NL" sz="1400" b="0" i="0" dirty="0">
                <a:effectLst/>
                <a:latin typeface="Söhne"/>
              </a:rPr>
              <a:t>Vingerafdrukken, gezichtsherkenning.</a:t>
            </a:r>
            <a:endParaRPr lang="nl-NL" dirty="0"/>
          </a:p>
          <a:p>
            <a:pPr marL="0" indent="0">
              <a:buNone/>
            </a:pPr>
            <a:endParaRPr lang="nl-NL" dirty="0"/>
          </a:p>
          <a:p>
            <a:endParaRPr lang="nl-NL" dirty="0"/>
          </a:p>
          <a:p>
            <a:endParaRPr lang="nl-NL" dirty="0"/>
          </a:p>
          <a:p>
            <a:endParaRPr lang="nl-NL" dirty="0"/>
          </a:p>
        </p:txBody>
      </p:sp>
      <p:sp>
        <p:nvSpPr>
          <p:cNvPr id="4" name="Tijdelijke aanduiding voor datum 3">
            <a:extLst>
              <a:ext uri="{FF2B5EF4-FFF2-40B4-BE49-F238E27FC236}">
                <a16:creationId xmlns:a16="http://schemas.microsoft.com/office/drawing/2014/main" id="{42DA720C-E052-9734-6BFE-B5F71D661076}"/>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0A9452BD-F1F4-BEFD-0B06-A1BB8D28C1E1}"/>
              </a:ext>
            </a:extLst>
          </p:cNvPr>
          <p:cNvSpPr>
            <a:spLocks noGrp="1"/>
          </p:cNvSpPr>
          <p:nvPr>
            <p:ph type="ftr" sz="quarter" idx="11"/>
          </p:nvPr>
        </p:nvSpPr>
        <p:spPr/>
        <p:txBody>
          <a:bodyPr/>
          <a:lstStyle/>
          <a:p>
            <a:r>
              <a:rPr lang="nl-NL" dirty="0"/>
              <a:t>Titel van de presentatie</a:t>
            </a:r>
          </a:p>
        </p:txBody>
      </p:sp>
      <p:sp>
        <p:nvSpPr>
          <p:cNvPr id="6" name="Tijdelijke aanduiding voor inhoud 2">
            <a:extLst>
              <a:ext uri="{FF2B5EF4-FFF2-40B4-BE49-F238E27FC236}">
                <a16:creationId xmlns:a16="http://schemas.microsoft.com/office/drawing/2014/main" id="{9F94F4A1-C9CB-D614-E898-8BACAB2BDBAC}"/>
              </a:ext>
            </a:extLst>
          </p:cNvPr>
          <p:cNvSpPr txBox="1">
            <a:spLocks/>
          </p:cNvSpPr>
          <p:nvPr/>
        </p:nvSpPr>
        <p:spPr>
          <a:xfrm>
            <a:off x="6280484" y="1707134"/>
            <a:ext cx="4439653" cy="1878276"/>
          </a:xfrm>
          <a:prstGeom prst="rect">
            <a:avLst/>
          </a:prstGeom>
        </p:spPr>
        <p:txBody>
          <a:bodyPr vert="horz" lIns="0" tIns="0" rIns="0" bIns="0" rtlCol="0">
            <a:noAutofit/>
          </a:bodyPr>
          <a:lstStyle>
            <a:lvl1pPr marL="288000" indent="-288000" algn="l" defTabSz="914400" rtl="0" eaLnBrk="1" latinLnBrk="0" hangingPunct="1">
              <a:lnSpc>
                <a:spcPct val="90000"/>
              </a:lnSpc>
              <a:spcBef>
                <a:spcPts val="1000"/>
              </a:spcBef>
              <a:buClr>
                <a:schemeClr val="accent3"/>
              </a:buClr>
              <a:buSzPct val="100000"/>
              <a:buFont typeface="Arial" panose="020B0604020202020204" pitchFamily="34" charset="0"/>
              <a:buChar char="•"/>
              <a:defRPr sz="2800" b="0" i="0" kern="1200" baseline="0">
                <a:solidFill>
                  <a:schemeClr val="bg1"/>
                </a:solidFill>
                <a:latin typeface="+mn-lt"/>
                <a:ea typeface="+mn-ea"/>
                <a:cs typeface="+mn-cs"/>
              </a:defRPr>
            </a:lvl1pPr>
            <a:lvl2pPr marL="504000" indent="-216000" algn="l" defTabSz="288000" rtl="0" eaLnBrk="1" latinLnBrk="0" hangingPunct="1">
              <a:lnSpc>
                <a:spcPct val="90000"/>
              </a:lnSpc>
              <a:spcBef>
                <a:spcPts val="500"/>
              </a:spcBef>
              <a:buFont typeface="Systeemlettertype"/>
              <a:buChar char="-"/>
              <a:tabLst>
                <a:tab pos="288000" algn="l"/>
              </a:tabLst>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b="1" i="0" dirty="0">
                <a:effectLst/>
                <a:latin typeface="Söhne"/>
              </a:rPr>
              <a:t>Gezondheidsinformatie:</a:t>
            </a:r>
            <a:endParaRPr lang="nl-NL" sz="1400" b="0" i="0" dirty="0">
              <a:effectLst/>
              <a:latin typeface="Söhne"/>
            </a:endParaRPr>
          </a:p>
          <a:p>
            <a:pPr marL="742950" lvl="1" indent="-285750"/>
            <a:r>
              <a:rPr lang="nl-NL" sz="1400" b="0" i="0" dirty="0">
                <a:effectLst/>
                <a:latin typeface="Söhne"/>
              </a:rPr>
              <a:t>Medische geschiedenis.</a:t>
            </a:r>
          </a:p>
          <a:p>
            <a:pPr marL="742950" lvl="1" indent="-285750"/>
            <a:r>
              <a:rPr lang="nl-NL" sz="1400" b="0" i="0" dirty="0">
                <a:effectLst/>
                <a:latin typeface="Söhne"/>
              </a:rPr>
              <a:t>Huidige gezondheidstoestand.</a:t>
            </a:r>
          </a:p>
          <a:p>
            <a:r>
              <a:rPr lang="nl-NL" sz="1400" b="1" i="0" dirty="0">
                <a:effectLst/>
                <a:latin typeface="Söhne"/>
              </a:rPr>
              <a:t>Seksuele Oriëntatie of Leven:</a:t>
            </a:r>
            <a:endParaRPr lang="nl-NL" sz="1400" b="0" i="0" dirty="0">
              <a:effectLst/>
              <a:latin typeface="Söhne"/>
            </a:endParaRPr>
          </a:p>
          <a:p>
            <a:pPr marL="742950" lvl="1" indent="-285750"/>
            <a:r>
              <a:rPr lang="nl-NL" sz="1400" b="0" i="0" dirty="0">
                <a:effectLst/>
                <a:latin typeface="Söhne"/>
              </a:rPr>
              <a:t>Informatie over iemands seksuele gerichtheid.</a:t>
            </a:r>
          </a:p>
          <a:p>
            <a:pPr marL="742950" lvl="1" indent="-285750"/>
            <a:r>
              <a:rPr lang="nl-NL" sz="1400" b="0" i="0" dirty="0">
                <a:effectLst/>
                <a:latin typeface="Söhne"/>
              </a:rPr>
              <a:t>Gegevens over seksueel gedrag</a:t>
            </a:r>
            <a:endParaRPr lang="nl-NL" dirty="0"/>
          </a:p>
          <a:p>
            <a:pPr marL="0" indent="0">
              <a:buFont typeface="Arial" panose="020B0604020202020204" pitchFamily="34" charset="0"/>
              <a:buNone/>
            </a:pPr>
            <a:r>
              <a:rPr lang="nl-NL" dirty="0"/>
              <a:t> </a:t>
            </a:r>
          </a:p>
          <a:p>
            <a:endParaRPr lang="nl-NL" dirty="0"/>
          </a:p>
          <a:p>
            <a:endParaRPr lang="nl-NL" dirty="0"/>
          </a:p>
          <a:p>
            <a:endParaRPr lang="nl-NL" dirty="0"/>
          </a:p>
        </p:txBody>
      </p:sp>
    </p:spTree>
    <p:extLst>
      <p:ext uri="{BB962C8B-B14F-4D97-AF65-F5344CB8AC3E}">
        <p14:creationId xmlns:p14="http://schemas.microsoft.com/office/powerpoint/2010/main" val="17059121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7884E0-5B64-9974-6D8B-6584C3F4383A}"/>
              </a:ext>
            </a:extLst>
          </p:cNvPr>
          <p:cNvSpPr>
            <a:spLocks noGrp="1"/>
          </p:cNvSpPr>
          <p:nvPr>
            <p:ph type="title"/>
          </p:nvPr>
        </p:nvSpPr>
        <p:spPr>
          <a:xfrm>
            <a:off x="864000" y="540000"/>
            <a:ext cx="10620142" cy="1264962"/>
          </a:xfrm>
        </p:spPr>
        <p:txBody>
          <a:bodyPr/>
          <a:lstStyle/>
          <a:p>
            <a:pPr algn="ctr"/>
            <a:r>
              <a:rPr lang="nl-NL" dirty="0"/>
              <a:t>Hoeveel persoonsgegevens van je</a:t>
            </a:r>
            <a:br>
              <a:rPr lang="nl-NL" dirty="0"/>
            </a:br>
            <a:r>
              <a:rPr lang="nl-NL" dirty="0"/>
              <a:t> zijn openbaar? (terug te vinden)</a:t>
            </a:r>
          </a:p>
        </p:txBody>
      </p:sp>
      <p:sp>
        <p:nvSpPr>
          <p:cNvPr id="3" name="Tijdelijke aanduiding voor inhoud 2">
            <a:extLst>
              <a:ext uri="{FF2B5EF4-FFF2-40B4-BE49-F238E27FC236}">
                <a16:creationId xmlns:a16="http://schemas.microsoft.com/office/drawing/2014/main" id="{4406B881-772E-62B3-3E2B-BEAE4C594350}"/>
              </a:ext>
            </a:extLst>
          </p:cNvPr>
          <p:cNvSpPr>
            <a:spLocks noGrp="1"/>
          </p:cNvSpPr>
          <p:nvPr>
            <p:ph idx="1"/>
          </p:nvPr>
        </p:nvSpPr>
        <p:spPr>
          <a:xfrm>
            <a:off x="2451099" y="5071391"/>
            <a:ext cx="8327589" cy="514350"/>
          </a:xfrm>
        </p:spPr>
        <p:txBody>
          <a:bodyPr/>
          <a:lstStyle/>
          <a:p>
            <a:endParaRPr lang="nl-NL" dirty="0"/>
          </a:p>
          <a:p>
            <a:pPr marL="288000" lvl="1" indent="0">
              <a:buNone/>
            </a:pPr>
            <a:endParaRPr lang="nl-NL" dirty="0"/>
          </a:p>
          <a:p>
            <a:pPr marL="288000" lvl="1" indent="0">
              <a:buNone/>
            </a:pPr>
            <a:r>
              <a:rPr lang="nl-NL" dirty="0"/>
              <a:t> </a:t>
            </a:r>
          </a:p>
          <a:p>
            <a:pPr marL="0" indent="0">
              <a:buNone/>
            </a:pPr>
            <a:endParaRPr lang="nl-NL" dirty="0"/>
          </a:p>
          <a:p>
            <a:endParaRPr lang="nl-NL" dirty="0"/>
          </a:p>
          <a:p>
            <a:endParaRPr lang="nl-NL" dirty="0"/>
          </a:p>
          <a:p>
            <a:endParaRPr lang="nl-NL" dirty="0"/>
          </a:p>
        </p:txBody>
      </p:sp>
      <p:sp>
        <p:nvSpPr>
          <p:cNvPr id="4" name="Tijdelijke aanduiding voor datum 3">
            <a:extLst>
              <a:ext uri="{FF2B5EF4-FFF2-40B4-BE49-F238E27FC236}">
                <a16:creationId xmlns:a16="http://schemas.microsoft.com/office/drawing/2014/main" id="{42DA720C-E052-9734-6BFE-B5F71D661076}"/>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0A9452BD-F1F4-BEFD-0B06-A1BB8D28C1E1}"/>
              </a:ext>
            </a:extLst>
          </p:cNvPr>
          <p:cNvSpPr>
            <a:spLocks noGrp="1"/>
          </p:cNvSpPr>
          <p:nvPr>
            <p:ph type="ftr" sz="quarter" idx="11"/>
          </p:nvPr>
        </p:nvSpPr>
        <p:spPr/>
        <p:txBody>
          <a:bodyPr/>
          <a:lstStyle/>
          <a:p>
            <a:r>
              <a:rPr lang="nl-NL" dirty="0"/>
              <a:t>Titel van de presentatie</a:t>
            </a:r>
          </a:p>
        </p:txBody>
      </p:sp>
      <p:pic>
        <p:nvPicPr>
          <p:cNvPr id="7" name="Afbeelding 6">
            <a:extLst>
              <a:ext uri="{FF2B5EF4-FFF2-40B4-BE49-F238E27FC236}">
                <a16:creationId xmlns:a16="http://schemas.microsoft.com/office/drawing/2014/main" id="{1B2D8266-BECD-FCB7-DECA-9F991FD74417}"/>
              </a:ext>
            </a:extLst>
          </p:cNvPr>
          <p:cNvPicPr>
            <a:picLocks noChangeAspect="1"/>
          </p:cNvPicPr>
          <p:nvPr/>
        </p:nvPicPr>
        <p:blipFill>
          <a:blip r:embed="rId3"/>
          <a:stretch>
            <a:fillRect/>
          </a:stretch>
        </p:blipFill>
        <p:spPr>
          <a:xfrm>
            <a:off x="3956051" y="1804962"/>
            <a:ext cx="4746200" cy="4553084"/>
          </a:xfrm>
          <a:prstGeom prst="rect">
            <a:avLst/>
          </a:prstGeom>
        </p:spPr>
      </p:pic>
    </p:spTree>
    <p:extLst>
      <p:ext uri="{BB962C8B-B14F-4D97-AF65-F5344CB8AC3E}">
        <p14:creationId xmlns:p14="http://schemas.microsoft.com/office/powerpoint/2010/main" val="14180231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862DC4-240F-8630-9DE0-8DE6D73EA130}"/>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172804B0-B6BC-F50A-4C34-0EC06C1FE44F}"/>
              </a:ext>
            </a:extLst>
          </p:cNvPr>
          <p:cNvSpPr>
            <a:spLocks noGrp="1"/>
          </p:cNvSpPr>
          <p:nvPr>
            <p:ph idx="1"/>
          </p:nvPr>
        </p:nvSpPr>
        <p:spPr/>
        <p:txBody>
          <a:bodyPr/>
          <a:lstStyle/>
          <a:p>
            <a:r>
              <a:rPr lang="nl-NL" dirty="0">
                <a:hlinkClick r:id="rId2"/>
              </a:rPr>
              <a:t>Privacycheck | About Privacy</a:t>
            </a:r>
            <a:endParaRPr lang="nl-NL" dirty="0"/>
          </a:p>
        </p:txBody>
      </p:sp>
      <p:sp>
        <p:nvSpPr>
          <p:cNvPr id="4" name="Tijdelijke aanduiding voor datum 3">
            <a:extLst>
              <a:ext uri="{FF2B5EF4-FFF2-40B4-BE49-F238E27FC236}">
                <a16:creationId xmlns:a16="http://schemas.microsoft.com/office/drawing/2014/main" id="{BD3A4D8E-DC22-901B-FE1B-5D2A43019C0A}"/>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5BE6C916-73BE-4623-C2A4-B6A525E1A4CC}"/>
              </a:ext>
            </a:extLst>
          </p:cNvPr>
          <p:cNvSpPr>
            <a:spLocks noGrp="1"/>
          </p:cNvSpPr>
          <p:nvPr>
            <p:ph type="ftr" sz="quarter" idx="11"/>
          </p:nvPr>
        </p:nvSpPr>
        <p:spPr/>
        <p:txBody>
          <a:bodyPr/>
          <a:lstStyle/>
          <a:p>
            <a:r>
              <a:rPr lang="nl-NL" dirty="0"/>
              <a:t>Titel van de presentatie</a:t>
            </a:r>
          </a:p>
        </p:txBody>
      </p:sp>
    </p:spTree>
    <p:extLst>
      <p:ext uri="{BB962C8B-B14F-4D97-AF65-F5344CB8AC3E}">
        <p14:creationId xmlns:p14="http://schemas.microsoft.com/office/powerpoint/2010/main" val="10829422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BBA8AF-5256-063E-10E0-BA636E90A227}"/>
              </a:ext>
            </a:extLst>
          </p:cNvPr>
          <p:cNvSpPr>
            <a:spLocks noGrp="1"/>
          </p:cNvSpPr>
          <p:nvPr>
            <p:ph type="title"/>
          </p:nvPr>
        </p:nvSpPr>
        <p:spPr/>
        <p:txBody>
          <a:bodyPr/>
          <a:lstStyle/>
          <a:p>
            <a:r>
              <a:rPr lang="nl-NL" dirty="0"/>
              <a:t>Vergrendel je pc</a:t>
            </a:r>
          </a:p>
        </p:txBody>
      </p:sp>
      <p:sp>
        <p:nvSpPr>
          <p:cNvPr id="4" name="Tijdelijke aanduiding voor datum 3">
            <a:extLst>
              <a:ext uri="{FF2B5EF4-FFF2-40B4-BE49-F238E27FC236}">
                <a16:creationId xmlns:a16="http://schemas.microsoft.com/office/drawing/2014/main" id="{DFCC9ABE-68CA-C04A-C69A-EB0974DC2527}"/>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2D64B4C3-892F-8CBB-2D72-E4E0A2BAE172}"/>
              </a:ext>
            </a:extLst>
          </p:cNvPr>
          <p:cNvSpPr>
            <a:spLocks noGrp="1"/>
          </p:cNvSpPr>
          <p:nvPr>
            <p:ph type="ftr" sz="quarter" idx="11"/>
          </p:nvPr>
        </p:nvSpPr>
        <p:spPr/>
        <p:txBody>
          <a:bodyPr/>
          <a:lstStyle/>
          <a:p>
            <a:r>
              <a:rPr lang="nl-NL" dirty="0"/>
              <a:t> presentatie</a:t>
            </a:r>
          </a:p>
        </p:txBody>
      </p:sp>
      <p:pic>
        <p:nvPicPr>
          <p:cNvPr id="9218" name="Picture 2" descr="'Ouders wees voorzichtig met delen foto's kinderen' - Kinderopvangtotaal">
            <a:extLst>
              <a:ext uri="{FF2B5EF4-FFF2-40B4-BE49-F238E27FC236}">
                <a16:creationId xmlns:a16="http://schemas.microsoft.com/office/drawing/2014/main" id="{24F228E3-9FFF-9372-9C6E-503F10B6F4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368" y="498997"/>
            <a:ext cx="1860432" cy="11980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AF7E090A-1D81-DB21-F0C3-C62B7AA740C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800753" y="1946273"/>
            <a:ext cx="6094413" cy="31995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indows 10's new Dynamic Lock feature locks your PC when you step away |  BetaNews">
            <a:extLst>
              <a:ext uri="{FF2B5EF4-FFF2-40B4-BE49-F238E27FC236}">
                <a16:creationId xmlns:a16="http://schemas.microsoft.com/office/drawing/2014/main" id="{49125698-D0C1-0766-C6D0-754E1EB1DD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7675" y="292364"/>
            <a:ext cx="2143125" cy="172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5444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7C2EC0-75D2-DD9F-5963-4B751C9BB6E9}"/>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695B6C1A-CEBB-964B-9497-F39D919F9073}"/>
              </a:ext>
            </a:extLst>
          </p:cNvPr>
          <p:cNvSpPr>
            <a:spLocks noGrp="1"/>
          </p:cNvSpPr>
          <p:nvPr>
            <p:ph idx="1"/>
          </p:nvPr>
        </p:nvSpPr>
        <p:spPr/>
        <p:txBody>
          <a:bodyPr/>
          <a:lstStyle/>
          <a:p>
            <a:endParaRPr lang="nl-NL" dirty="0"/>
          </a:p>
        </p:txBody>
      </p:sp>
      <p:sp>
        <p:nvSpPr>
          <p:cNvPr id="4" name="Tijdelijke aanduiding voor datum 3">
            <a:extLst>
              <a:ext uri="{FF2B5EF4-FFF2-40B4-BE49-F238E27FC236}">
                <a16:creationId xmlns:a16="http://schemas.microsoft.com/office/drawing/2014/main" id="{CCC15AF1-5DAF-720B-2378-1D38609FA556}"/>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0597A182-B724-ACAD-B077-AFC1C60910B3}"/>
              </a:ext>
            </a:extLst>
          </p:cNvPr>
          <p:cNvSpPr>
            <a:spLocks noGrp="1"/>
          </p:cNvSpPr>
          <p:nvPr>
            <p:ph type="ftr" sz="quarter" idx="11"/>
          </p:nvPr>
        </p:nvSpPr>
        <p:spPr/>
        <p:txBody>
          <a:bodyPr/>
          <a:lstStyle/>
          <a:p>
            <a:r>
              <a:rPr lang="nl-NL" dirty="0"/>
              <a:t>Titel van de presentatie</a:t>
            </a:r>
          </a:p>
        </p:txBody>
      </p:sp>
      <p:pic>
        <p:nvPicPr>
          <p:cNvPr id="7" name="Afbeelding 6">
            <a:extLst>
              <a:ext uri="{FF2B5EF4-FFF2-40B4-BE49-F238E27FC236}">
                <a16:creationId xmlns:a16="http://schemas.microsoft.com/office/drawing/2014/main" id="{CDC22823-F7B4-097A-6BFF-D1020505DDA6}"/>
              </a:ext>
            </a:extLst>
          </p:cNvPr>
          <p:cNvPicPr>
            <a:picLocks noChangeAspect="1"/>
          </p:cNvPicPr>
          <p:nvPr/>
        </p:nvPicPr>
        <p:blipFill>
          <a:blip r:embed="rId2"/>
          <a:stretch>
            <a:fillRect/>
          </a:stretch>
        </p:blipFill>
        <p:spPr>
          <a:xfrm>
            <a:off x="539870" y="247744"/>
            <a:ext cx="10358406" cy="5436851"/>
          </a:xfrm>
          <a:prstGeom prst="rect">
            <a:avLst/>
          </a:prstGeom>
        </p:spPr>
      </p:pic>
    </p:spTree>
    <p:extLst>
      <p:ext uri="{BB962C8B-B14F-4D97-AF65-F5344CB8AC3E}">
        <p14:creationId xmlns:p14="http://schemas.microsoft.com/office/powerpoint/2010/main" val="20899893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2043799" y="347770"/>
            <a:ext cx="7879081" cy="840230"/>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Digitaal veiliger werken</a:t>
            </a:r>
          </a:p>
        </p:txBody>
      </p:sp>
      <p:sp>
        <p:nvSpPr>
          <p:cNvPr id="19" name="Tijdelijke aanduiding voor inhoud 18">
            <a:extLst>
              <a:ext uri="{FF2B5EF4-FFF2-40B4-BE49-F238E27FC236}">
                <a16:creationId xmlns:a16="http://schemas.microsoft.com/office/drawing/2014/main" id="{A0A2BFCA-E2FB-652C-0C8D-97FEAEE1B93E}"/>
              </a:ext>
            </a:extLst>
          </p:cNvPr>
          <p:cNvSpPr>
            <a:spLocks noGrp="1"/>
          </p:cNvSpPr>
          <p:nvPr>
            <p:ph idx="1"/>
          </p:nvPr>
        </p:nvSpPr>
        <p:spPr>
          <a:xfrm>
            <a:off x="1555010" y="5970166"/>
            <a:ext cx="8496000" cy="840230"/>
          </a:xfrm>
        </p:spPr>
        <p:txBody>
          <a:bodyPr/>
          <a:lstStyle/>
          <a:p>
            <a:pPr marL="0" indent="0" algn="ctr">
              <a:buNone/>
            </a:pPr>
            <a:r>
              <a:rPr lang="nl-NL" dirty="0"/>
              <a:t>Joëlle</a:t>
            </a:r>
          </a:p>
        </p:txBody>
      </p:sp>
      <p:pic>
        <p:nvPicPr>
          <p:cNvPr id="3" name="Afbeelding 2">
            <a:extLst>
              <a:ext uri="{FF2B5EF4-FFF2-40B4-BE49-F238E27FC236}">
                <a16:creationId xmlns:a16="http://schemas.microsoft.com/office/drawing/2014/main" id="{A9E993BF-26B6-5557-A5F0-85F6A5AB9A07}"/>
              </a:ext>
            </a:extLst>
          </p:cNvPr>
          <p:cNvPicPr>
            <a:picLocks noChangeAspect="1"/>
          </p:cNvPicPr>
          <p:nvPr/>
        </p:nvPicPr>
        <p:blipFill>
          <a:blip r:embed="rId3"/>
          <a:stretch>
            <a:fillRect/>
          </a:stretch>
        </p:blipFill>
        <p:spPr>
          <a:xfrm>
            <a:off x="4189726" y="1712234"/>
            <a:ext cx="3452852" cy="3675616"/>
          </a:xfrm>
          <a:prstGeom prst="rect">
            <a:avLst/>
          </a:prstGeom>
        </p:spPr>
      </p:pic>
    </p:spTree>
    <p:extLst>
      <p:ext uri="{BB962C8B-B14F-4D97-AF65-F5344CB8AC3E}">
        <p14:creationId xmlns:p14="http://schemas.microsoft.com/office/powerpoint/2010/main" val="21594339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CF77C81-D6AD-FA26-0B65-9703F48C9351}"/>
              </a:ext>
            </a:extLst>
          </p:cNvPr>
          <p:cNvSpPr>
            <a:spLocks noGrp="1"/>
          </p:cNvSpPr>
          <p:nvPr>
            <p:ph idx="1"/>
          </p:nvPr>
        </p:nvSpPr>
        <p:spPr>
          <a:xfrm>
            <a:off x="1512000" y="1846400"/>
            <a:ext cx="6164444" cy="4320000"/>
          </a:xfrm>
        </p:spPr>
        <p:txBody>
          <a:bodyPr/>
          <a:lstStyle/>
          <a:p>
            <a:pPr marL="0" indent="0">
              <a:buNone/>
            </a:pPr>
            <a:r>
              <a:rPr lang="nl-NL" sz="2400" b="1" dirty="0">
                <a:solidFill>
                  <a:schemeClr val="accent1"/>
                </a:solidFill>
              </a:rPr>
              <a:t>Raad het wachtwoord.</a:t>
            </a:r>
          </a:p>
          <a:p>
            <a:pPr marL="0" indent="0">
              <a:buNone/>
            </a:pPr>
            <a:r>
              <a:rPr lang="nl-NL" sz="1800" dirty="0">
                <a:solidFill>
                  <a:schemeClr val="accent1"/>
                </a:solidFill>
              </a:rPr>
              <a:t>Probeer eens: naam huisdier, (klein)kinderen, hobby’s, doop/tweede naam in combinatie met huisnummer, postcode of geboortedatum) </a:t>
            </a:r>
          </a:p>
          <a:p>
            <a:pPr marL="0" indent="0">
              <a:buNone/>
            </a:pPr>
            <a:endParaRPr lang="nl-NL" sz="2400" dirty="0">
              <a:solidFill>
                <a:schemeClr val="accent1"/>
              </a:solidFill>
            </a:endParaRPr>
          </a:p>
          <a:p>
            <a:pPr marL="0" indent="0">
              <a:buNone/>
            </a:pPr>
            <a:r>
              <a:rPr lang="nl-NL" sz="2400" dirty="0">
                <a:solidFill>
                  <a:schemeClr val="accent1"/>
                </a:solidFill>
              </a:rPr>
              <a:t>Veel mensen hebben een voorspelbaar wachtwoord.</a:t>
            </a:r>
          </a:p>
          <a:p>
            <a:pPr marL="0" indent="0">
              <a:buNone/>
            </a:pPr>
            <a:endParaRPr lang="nl-NL" sz="2400" dirty="0">
              <a:solidFill>
                <a:schemeClr val="accent1"/>
              </a:solidFill>
            </a:endParaRPr>
          </a:p>
          <a:p>
            <a:pPr marL="0" indent="0">
              <a:buNone/>
            </a:pPr>
            <a:r>
              <a:rPr lang="nl-NL" sz="2400" dirty="0">
                <a:solidFill>
                  <a:schemeClr val="accent1"/>
                </a:solidFill>
              </a:rPr>
              <a:t>Even zoeken op sociale media en je komt vaak al veel over iemand te weten. </a:t>
            </a:r>
          </a:p>
        </p:txBody>
      </p:sp>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A48D9E58-D5BB-B94B-6F79-A53678EE53B8}"/>
              </a:ext>
            </a:extLst>
          </p:cNvPr>
          <p:cNvSpPr>
            <a:spLocks noGrp="1"/>
          </p:cNvSpPr>
          <p:nvPr>
            <p:ph type="ftr" sz="quarter" idx="11"/>
          </p:nvPr>
        </p:nvSpPr>
        <p:spPr/>
        <p:txBody>
          <a:bodyPr/>
          <a:lstStyle/>
          <a:p>
            <a:r>
              <a:rPr lang="nl-NL"/>
              <a:t>Titel van de presentatie</a:t>
            </a:r>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4448308" y="347770"/>
            <a:ext cx="3070071" cy="1172629"/>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In het g</a:t>
            </a:r>
          </a:p>
          <a:p>
            <a:pPr algn="ctr"/>
            <a:r>
              <a:rPr lang="nl-NL" sz="2400" dirty="0">
                <a:ln/>
                <a:solidFill>
                  <a:schemeClr val="accent4"/>
                </a:solidFill>
              </a:rPr>
              <a:t>(als je hacker bent)</a:t>
            </a:r>
          </a:p>
        </p:txBody>
      </p:sp>
    </p:spTree>
    <p:extLst>
      <p:ext uri="{BB962C8B-B14F-4D97-AF65-F5344CB8AC3E}">
        <p14:creationId xmlns:p14="http://schemas.microsoft.com/office/powerpoint/2010/main" val="38129114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CF77C81-D6AD-FA26-0B65-9703F48C9351}"/>
              </a:ext>
            </a:extLst>
          </p:cNvPr>
          <p:cNvSpPr>
            <a:spLocks noGrp="1"/>
          </p:cNvSpPr>
          <p:nvPr>
            <p:ph idx="1"/>
          </p:nvPr>
        </p:nvSpPr>
        <p:spPr>
          <a:xfrm>
            <a:off x="1512000" y="1846400"/>
            <a:ext cx="6164444" cy="4320000"/>
          </a:xfrm>
        </p:spPr>
        <p:txBody>
          <a:bodyPr/>
          <a:lstStyle/>
          <a:p>
            <a:pPr marL="0" indent="0">
              <a:buNone/>
            </a:pPr>
            <a:r>
              <a:rPr lang="nl-NL" sz="2400" b="1" dirty="0">
                <a:solidFill>
                  <a:schemeClr val="accent1"/>
                </a:solidFill>
              </a:rPr>
              <a:t>Vul het antwoord in op de geheime vraag.</a:t>
            </a:r>
          </a:p>
          <a:p>
            <a:pPr marL="0" indent="0">
              <a:buNone/>
            </a:pPr>
            <a:r>
              <a:rPr lang="nl-NL" sz="2000" dirty="0">
                <a:solidFill>
                  <a:schemeClr val="accent1"/>
                </a:solidFill>
              </a:rPr>
              <a:t>De meeste sites hebben wel een optie “wachtwoord vergeten” met de opties om een aantal geheime vragen te beantwoorden waarna je een nieuw wachtwoord kunt aanmaken.</a:t>
            </a:r>
          </a:p>
          <a:p>
            <a:pPr marL="0" indent="0">
              <a:buNone/>
            </a:pPr>
            <a:endParaRPr lang="nl-NL" sz="2400" dirty="0">
              <a:solidFill>
                <a:schemeClr val="accent1"/>
              </a:solidFill>
            </a:endParaRPr>
          </a:p>
          <a:p>
            <a:pPr marL="0" indent="0">
              <a:buNone/>
            </a:pPr>
            <a:r>
              <a:rPr lang="nl-NL" sz="1800" dirty="0">
                <a:solidFill>
                  <a:schemeClr val="accent1"/>
                </a:solidFill>
              </a:rPr>
              <a:t>Je slachtoffer heeft waarschijnlijk simpele vragen gekozen. Zoals “hoe heette je eerste huisdier”, “Waar is je vader geboren”, of “Wat is je favoriete film”.  Veel antwoorden vind je wel op </a:t>
            </a:r>
            <a:r>
              <a:rPr lang="nl-NL" sz="1800" dirty="0" err="1">
                <a:solidFill>
                  <a:schemeClr val="accent1"/>
                </a:solidFill>
              </a:rPr>
              <a:t>SocialMedia</a:t>
            </a:r>
            <a:r>
              <a:rPr lang="nl-NL" sz="1800" dirty="0">
                <a:solidFill>
                  <a:schemeClr val="accent1"/>
                </a:solidFill>
              </a:rPr>
              <a:t>.  </a:t>
            </a:r>
          </a:p>
        </p:txBody>
      </p:sp>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A48D9E58-D5BB-B94B-6F79-A53678EE53B8}"/>
              </a:ext>
            </a:extLst>
          </p:cNvPr>
          <p:cNvSpPr>
            <a:spLocks noGrp="1"/>
          </p:cNvSpPr>
          <p:nvPr>
            <p:ph type="ftr" sz="quarter" idx="11"/>
          </p:nvPr>
        </p:nvSpPr>
        <p:spPr/>
        <p:txBody>
          <a:bodyPr/>
          <a:lstStyle/>
          <a:p>
            <a:r>
              <a:rPr lang="nl-NL"/>
              <a:t>Titel van de presentatie</a:t>
            </a:r>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3063313" y="347770"/>
            <a:ext cx="5840060" cy="1172629"/>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Hoe ga je te werk</a:t>
            </a:r>
          </a:p>
          <a:p>
            <a:pPr algn="ctr"/>
            <a:r>
              <a:rPr lang="nl-NL" sz="2400" dirty="0">
                <a:ln/>
                <a:solidFill>
                  <a:schemeClr val="accent4"/>
                </a:solidFill>
              </a:rPr>
              <a:t>(als je hacker bent)</a:t>
            </a:r>
          </a:p>
        </p:txBody>
      </p:sp>
    </p:spTree>
    <p:extLst>
      <p:ext uri="{BB962C8B-B14F-4D97-AF65-F5344CB8AC3E}">
        <p14:creationId xmlns:p14="http://schemas.microsoft.com/office/powerpoint/2010/main" val="27824370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CF77C81-D6AD-FA26-0B65-9703F48C9351}"/>
              </a:ext>
            </a:extLst>
          </p:cNvPr>
          <p:cNvSpPr>
            <a:spLocks noGrp="1"/>
          </p:cNvSpPr>
          <p:nvPr>
            <p:ph idx="1"/>
          </p:nvPr>
        </p:nvSpPr>
        <p:spPr>
          <a:xfrm>
            <a:off x="1511999" y="1846400"/>
            <a:ext cx="7823911" cy="4320000"/>
          </a:xfrm>
        </p:spPr>
        <p:txBody>
          <a:bodyPr/>
          <a:lstStyle/>
          <a:p>
            <a:pPr marL="0" indent="0">
              <a:buNone/>
            </a:pPr>
            <a:r>
              <a:rPr lang="nl-NL" sz="2400" b="1" dirty="0">
                <a:solidFill>
                  <a:schemeClr val="accent1"/>
                </a:solidFill>
              </a:rPr>
              <a:t>Maak een nep- inlogpagina!</a:t>
            </a:r>
          </a:p>
          <a:p>
            <a:pPr marL="0" indent="0">
              <a:buNone/>
            </a:pPr>
            <a:r>
              <a:rPr lang="nl-NL" sz="2000" dirty="0">
                <a:solidFill>
                  <a:schemeClr val="accent1"/>
                </a:solidFill>
              </a:rPr>
              <a:t>Beetje handig? Maak inlogpagina van Microsoft/ Google of Apple na en stop deze als link in een mail. </a:t>
            </a:r>
          </a:p>
          <a:p>
            <a:pPr marL="0" indent="0">
              <a:buNone/>
            </a:pPr>
            <a:r>
              <a:rPr lang="nl-NL" sz="2000" dirty="0">
                <a:solidFill>
                  <a:schemeClr val="accent1"/>
                </a:solidFill>
              </a:rPr>
              <a:t>Als je het goed doet dan denkt je slachtoffer dat hij inlogt op een echte pagina en heb jij zijn/haar wachtwoord.</a:t>
            </a:r>
          </a:p>
          <a:p>
            <a:pPr marL="0" indent="0">
              <a:buNone/>
            </a:pPr>
            <a:endParaRPr lang="nl-NL" sz="2400" dirty="0">
              <a:solidFill>
                <a:schemeClr val="accent1"/>
              </a:solidFill>
            </a:endParaRPr>
          </a:p>
          <a:p>
            <a:pPr marL="0" indent="0">
              <a:buNone/>
            </a:pPr>
            <a:r>
              <a:rPr lang="nl-NL" sz="1800" dirty="0">
                <a:solidFill>
                  <a:schemeClr val="accent1"/>
                </a:solidFill>
              </a:rPr>
              <a:t>Tip: Stop aandacht in het mailtje wat je voor je slachtoffer maakt. Geen spelfouten, goede zinnen en laat het aansluiten bij de interesses van je slachtoffer. </a:t>
            </a:r>
            <a:r>
              <a:rPr lang="nl-NL" sz="1800" dirty="0" err="1">
                <a:solidFill>
                  <a:schemeClr val="accent1"/>
                </a:solidFill>
              </a:rPr>
              <a:t>Oja</a:t>
            </a:r>
            <a:r>
              <a:rPr lang="nl-NL" sz="1800" dirty="0">
                <a:solidFill>
                  <a:schemeClr val="accent1"/>
                </a:solidFill>
              </a:rPr>
              <a:t>,  verstuur het op het einde van de week rond 16:30. Heb je de meeste kans dat ze in je phishingsmail val trappen!</a:t>
            </a:r>
          </a:p>
        </p:txBody>
      </p:sp>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A48D9E58-D5BB-B94B-6F79-A53678EE53B8}"/>
              </a:ext>
            </a:extLst>
          </p:cNvPr>
          <p:cNvSpPr>
            <a:spLocks noGrp="1"/>
          </p:cNvSpPr>
          <p:nvPr>
            <p:ph type="ftr" sz="quarter" idx="11"/>
          </p:nvPr>
        </p:nvSpPr>
        <p:spPr/>
        <p:txBody>
          <a:bodyPr/>
          <a:lstStyle/>
          <a:p>
            <a:r>
              <a:rPr lang="nl-NL"/>
              <a:t>Titel van de presentatie</a:t>
            </a:r>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3063313" y="347770"/>
            <a:ext cx="5840060" cy="1172629"/>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Hoe ga je te werk</a:t>
            </a:r>
          </a:p>
          <a:p>
            <a:pPr algn="ctr"/>
            <a:r>
              <a:rPr lang="nl-NL" sz="2400" dirty="0">
                <a:ln/>
                <a:solidFill>
                  <a:schemeClr val="accent4"/>
                </a:solidFill>
              </a:rPr>
              <a:t>(als je hacker bent)</a:t>
            </a:r>
          </a:p>
        </p:txBody>
      </p:sp>
    </p:spTree>
    <p:extLst>
      <p:ext uri="{BB962C8B-B14F-4D97-AF65-F5344CB8AC3E}">
        <p14:creationId xmlns:p14="http://schemas.microsoft.com/office/powerpoint/2010/main" val="8321244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CF77C81-D6AD-FA26-0B65-9703F48C9351}"/>
              </a:ext>
            </a:extLst>
          </p:cNvPr>
          <p:cNvSpPr>
            <a:spLocks noGrp="1"/>
          </p:cNvSpPr>
          <p:nvPr>
            <p:ph idx="1"/>
          </p:nvPr>
        </p:nvSpPr>
        <p:spPr>
          <a:xfrm>
            <a:off x="1511999" y="1846400"/>
            <a:ext cx="7823911" cy="4320000"/>
          </a:xfrm>
        </p:spPr>
        <p:txBody>
          <a:bodyPr/>
          <a:lstStyle/>
          <a:p>
            <a:pPr marL="0" indent="0">
              <a:buNone/>
            </a:pPr>
            <a:r>
              <a:rPr lang="nl-NL" sz="2400" b="1" dirty="0">
                <a:solidFill>
                  <a:schemeClr val="accent1"/>
                </a:solidFill>
              </a:rPr>
              <a:t>Wees de handig </a:t>
            </a:r>
            <a:r>
              <a:rPr lang="nl-NL" sz="2400" b="1" dirty="0" err="1">
                <a:solidFill>
                  <a:schemeClr val="accent1"/>
                </a:solidFill>
              </a:rPr>
              <a:t>tech</a:t>
            </a:r>
            <a:r>
              <a:rPr lang="nl-NL" sz="2400" b="1" dirty="0">
                <a:solidFill>
                  <a:schemeClr val="accent1"/>
                </a:solidFill>
              </a:rPr>
              <a:t>- Boy/Girl </a:t>
            </a:r>
          </a:p>
          <a:p>
            <a:pPr marL="0" indent="0">
              <a:buNone/>
            </a:pPr>
            <a:r>
              <a:rPr lang="nl-NL" sz="2000" dirty="0">
                <a:solidFill>
                  <a:schemeClr val="accent1"/>
                </a:solidFill>
              </a:rPr>
              <a:t>Bied vrienden, vriendinnen en collega’s je hulp aan als ze problemen hebben met hun computer of smartphone. </a:t>
            </a:r>
          </a:p>
          <a:p>
            <a:pPr marL="0" indent="0">
              <a:buNone/>
            </a:pPr>
            <a:r>
              <a:rPr lang="nl-NL" sz="2000" dirty="0">
                <a:solidFill>
                  <a:schemeClr val="accent1"/>
                </a:solidFill>
              </a:rPr>
              <a:t>Om ze goed te helpen heb je “natuurlijk” hun wachtwoord nodig om in te loggen. </a:t>
            </a:r>
          </a:p>
          <a:p>
            <a:pPr marL="0" indent="0">
              <a:buNone/>
            </a:pPr>
            <a:endParaRPr lang="nl-NL" sz="2400" dirty="0">
              <a:solidFill>
                <a:schemeClr val="accent1"/>
              </a:solidFill>
            </a:endParaRPr>
          </a:p>
          <a:p>
            <a:pPr marL="0" indent="0">
              <a:buNone/>
            </a:pPr>
            <a:r>
              <a:rPr lang="nl-NL" sz="1800" dirty="0">
                <a:solidFill>
                  <a:schemeClr val="accent1"/>
                </a:solidFill>
              </a:rPr>
              <a:t>Tip: sla niet meteen toe. Werk eerst aan je reputatie. Help “gratis” en zorg dat bekend staat als de handige collega, vriend of familielid. </a:t>
            </a:r>
          </a:p>
        </p:txBody>
      </p:sp>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A48D9E58-D5BB-B94B-6F79-A53678EE53B8}"/>
              </a:ext>
            </a:extLst>
          </p:cNvPr>
          <p:cNvSpPr>
            <a:spLocks noGrp="1"/>
          </p:cNvSpPr>
          <p:nvPr>
            <p:ph type="ftr" sz="quarter" idx="11"/>
          </p:nvPr>
        </p:nvSpPr>
        <p:spPr/>
        <p:txBody>
          <a:bodyPr/>
          <a:lstStyle/>
          <a:p>
            <a:r>
              <a:rPr lang="nl-NL"/>
              <a:t>Titel van de presentatie</a:t>
            </a:r>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3063313" y="347770"/>
            <a:ext cx="5840060" cy="1172629"/>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Hoe ga je te werk</a:t>
            </a:r>
          </a:p>
          <a:p>
            <a:pPr algn="ctr"/>
            <a:r>
              <a:rPr lang="nl-NL" sz="2400" dirty="0">
                <a:ln/>
                <a:solidFill>
                  <a:schemeClr val="accent4"/>
                </a:solidFill>
              </a:rPr>
              <a:t>(als je hacker bent)</a:t>
            </a:r>
          </a:p>
        </p:txBody>
      </p:sp>
    </p:spTree>
    <p:extLst>
      <p:ext uri="{BB962C8B-B14F-4D97-AF65-F5344CB8AC3E}">
        <p14:creationId xmlns:p14="http://schemas.microsoft.com/office/powerpoint/2010/main" val="366831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F7F4D-6902-E77F-19E7-D21A4A3C6EF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9025780-760A-1122-3978-B38E96572796}"/>
              </a:ext>
            </a:extLst>
          </p:cNvPr>
          <p:cNvSpPr>
            <a:spLocks noGrp="1"/>
          </p:cNvSpPr>
          <p:nvPr>
            <p:ph type="title"/>
          </p:nvPr>
        </p:nvSpPr>
        <p:spPr/>
        <p:txBody>
          <a:bodyPr/>
          <a:lstStyle/>
          <a:p>
            <a:r>
              <a:rPr lang="nl-NL" dirty="0"/>
              <a:t>Digitale bescherming</a:t>
            </a:r>
          </a:p>
        </p:txBody>
      </p:sp>
      <p:sp>
        <p:nvSpPr>
          <p:cNvPr id="3" name="Tijdelijke aanduiding voor inhoud 2">
            <a:extLst>
              <a:ext uri="{FF2B5EF4-FFF2-40B4-BE49-F238E27FC236}">
                <a16:creationId xmlns:a16="http://schemas.microsoft.com/office/drawing/2014/main" id="{D086766A-2D51-3822-636F-6E9F48A7EB38}"/>
              </a:ext>
            </a:extLst>
          </p:cNvPr>
          <p:cNvSpPr>
            <a:spLocks noGrp="1"/>
          </p:cNvSpPr>
          <p:nvPr>
            <p:ph idx="1"/>
          </p:nvPr>
        </p:nvSpPr>
        <p:spPr/>
        <p:txBody>
          <a:bodyPr/>
          <a:lstStyle/>
          <a:p>
            <a:pPr marL="0" indent="0" algn="l" fontAlgn="base">
              <a:buNone/>
            </a:pPr>
            <a:endParaRPr lang="nl-NL" b="1" dirty="0">
              <a:solidFill>
                <a:schemeClr val="accent4"/>
              </a:solidFill>
              <a:latin typeface="Open Sans" panose="020B0606030504020204" pitchFamily="34" charset="0"/>
            </a:endParaRPr>
          </a:p>
          <a:p>
            <a:pPr marL="1257300" lvl="2" indent="-342900" fontAlgn="base">
              <a:buFontTx/>
              <a:buChar char="-"/>
            </a:pPr>
            <a:endParaRPr lang="nl-NL" b="1" dirty="0">
              <a:solidFill>
                <a:srgbClr val="2E2545"/>
              </a:solidFill>
              <a:latin typeface="Open Sans" panose="020B0606030504020204" pitchFamily="34" charset="0"/>
            </a:endParaRPr>
          </a:p>
          <a:p>
            <a:pPr lvl="1" fontAlgn="base"/>
            <a:endParaRPr lang="nl-NL" b="1" i="0" dirty="0">
              <a:solidFill>
                <a:srgbClr val="2E2545"/>
              </a:solidFill>
              <a:effectLst/>
              <a:latin typeface="Open Sans" panose="020B0606030504020204" pitchFamily="34" charset="0"/>
            </a:endParaRPr>
          </a:p>
        </p:txBody>
      </p:sp>
      <p:sp>
        <p:nvSpPr>
          <p:cNvPr id="4" name="Tijdelijke aanduiding voor datum 3">
            <a:extLst>
              <a:ext uri="{FF2B5EF4-FFF2-40B4-BE49-F238E27FC236}">
                <a16:creationId xmlns:a16="http://schemas.microsoft.com/office/drawing/2014/main" id="{5EC38E29-83BA-EA7D-2AB6-B77BF0AD7249}"/>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10" name="Afbeelding 9">
            <a:extLst>
              <a:ext uri="{FF2B5EF4-FFF2-40B4-BE49-F238E27FC236}">
                <a16:creationId xmlns:a16="http://schemas.microsoft.com/office/drawing/2014/main" id="{D7AA13C9-1083-3EBE-068F-4B024289EB17}"/>
              </a:ext>
            </a:extLst>
          </p:cNvPr>
          <p:cNvPicPr>
            <a:picLocks noChangeAspect="1"/>
          </p:cNvPicPr>
          <p:nvPr/>
        </p:nvPicPr>
        <p:blipFill>
          <a:blip r:embed="rId2"/>
          <a:stretch>
            <a:fillRect/>
          </a:stretch>
        </p:blipFill>
        <p:spPr>
          <a:xfrm>
            <a:off x="7679025" y="3276364"/>
            <a:ext cx="1907416" cy="626992"/>
          </a:xfrm>
          <a:prstGeom prst="rect">
            <a:avLst/>
          </a:prstGeom>
        </p:spPr>
      </p:pic>
      <p:pic>
        <p:nvPicPr>
          <p:cNvPr id="7" name="Afbeelding 6">
            <a:extLst>
              <a:ext uri="{FF2B5EF4-FFF2-40B4-BE49-F238E27FC236}">
                <a16:creationId xmlns:a16="http://schemas.microsoft.com/office/drawing/2014/main" id="{354B5DD8-3311-7F21-FC21-DBF53F04F6AF}"/>
              </a:ext>
            </a:extLst>
          </p:cNvPr>
          <p:cNvPicPr>
            <a:picLocks noChangeAspect="1"/>
          </p:cNvPicPr>
          <p:nvPr/>
        </p:nvPicPr>
        <p:blipFill>
          <a:blip r:embed="rId3"/>
          <a:stretch>
            <a:fillRect/>
          </a:stretch>
        </p:blipFill>
        <p:spPr>
          <a:xfrm>
            <a:off x="1512000" y="2799830"/>
            <a:ext cx="2072820" cy="1600339"/>
          </a:xfrm>
          <a:prstGeom prst="rect">
            <a:avLst/>
          </a:prstGeom>
        </p:spPr>
      </p:pic>
      <p:pic>
        <p:nvPicPr>
          <p:cNvPr id="9" name="Picture 4" descr="Microsoft 365 - Office Power">
            <a:extLst>
              <a:ext uri="{FF2B5EF4-FFF2-40B4-BE49-F238E27FC236}">
                <a16:creationId xmlns:a16="http://schemas.microsoft.com/office/drawing/2014/main" id="{6F799B41-6B63-141C-DB20-711E79A51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000" y="2482427"/>
            <a:ext cx="3039825" cy="2494709"/>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48F28C78-07DB-0507-6583-1409CF5B149D}"/>
              </a:ext>
            </a:extLst>
          </p:cNvPr>
          <p:cNvPicPr>
            <a:picLocks noChangeAspect="1"/>
          </p:cNvPicPr>
          <p:nvPr/>
        </p:nvPicPr>
        <p:blipFill>
          <a:blip r:embed="rId5"/>
          <a:stretch>
            <a:fillRect/>
          </a:stretch>
        </p:blipFill>
        <p:spPr>
          <a:xfrm>
            <a:off x="8993295" y="1715543"/>
            <a:ext cx="1713705" cy="428426"/>
          </a:xfrm>
          <a:prstGeom prst="rect">
            <a:avLst/>
          </a:prstGeom>
        </p:spPr>
      </p:pic>
      <p:pic>
        <p:nvPicPr>
          <p:cNvPr id="14" name="Afbeelding 13">
            <a:extLst>
              <a:ext uri="{FF2B5EF4-FFF2-40B4-BE49-F238E27FC236}">
                <a16:creationId xmlns:a16="http://schemas.microsoft.com/office/drawing/2014/main" id="{78FD5A12-4A68-DBAA-1538-CDE01D36D0C4}"/>
              </a:ext>
            </a:extLst>
          </p:cNvPr>
          <p:cNvPicPr>
            <a:picLocks noChangeAspect="1"/>
          </p:cNvPicPr>
          <p:nvPr/>
        </p:nvPicPr>
        <p:blipFill>
          <a:blip r:embed="rId6"/>
          <a:stretch>
            <a:fillRect/>
          </a:stretch>
        </p:blipFill>
        <p:spPr>
          <a:xfrm>
            <a:off x="8966294" y="2410763"/>
            <a:ext cx="1713706" cy="673456"/>
          </a:xfrm>
          <a:prstGeom prst="rect">
            <a:avLst/>
          </a:prstGeom>
        </p:spPr>
      </p:pic>
      <p:pic>
        <p:nvPicPr>
          <p:cNvPr id="4098" name="Picture 2" descr="Van Cito LVS 3.0 naar Leerling in Beeld | Shri Krishna School">
            <a:extLst>
              <a:ext uri="{FF2B5EF4-FFF2-40B4-BE49-F238E27FC236}">
                <a16:creationId xmlns:a16="http://schemas.microsoft.com/office/drawing/2014/main" id="{90401756-454A-3B51-B991-25886A7B46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4900" y="1077424"/>
            <a:ext cx="1047600" cy="4284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almberg lesmateriaal - Educatheek.nl">
            <a:extLst>
              <a:ext uri="{FF2B5EF4-FFF2-40B4-BE49-F238E27FC236}">
                <a16:creationId xmlns:a16="http://schemas.microsoft.com/office/drawing/2014/main" id="{0511C9B8-C956-0086-B508-546BCB0F8A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06999" y="1297726"/>
            <a:ext cx="1229175" cy="33231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Uitgeverij Zwijsen - WPG Website">
            <a:extLst>
              <a:ext uri="{FF2B5EF4-FFF2-40B4-BE49-F238E27FC236}">
                <a16:creationId xmlns:a16="http://schemas.microsoft.com/office/drawing/2014/main" id="{B7F122E1-495D-FC5F-7689-A64CDAE1A4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42758" y="1630044"/>
            <a:ext cx="1122000" cy="474045"/>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Rechte verbindingslijn met pijl 15">
            <a:extLst>
              <a:ext uri="{FF2B5EF4-FFF2-40B4-BE49-F238E27FC236}">
                <a16:creationId xmlns:a16="http://schemas.microsoft.com/office/drawing/2014/main" id="{98DBC78F-77FC-A71F-E39A-7981D428BF8B}"/>
              </a:ext>
            </a:extLst>
          </p:cNvPr>
          <p:cNvCxnSpPr>
            <a:cxnSpLocks/>
          </p:cNvCxnSpPr>
          <p:nvPr/>
        </p:nvCxnSpPr>
        <p:spPr>
          <a:xfrm flipV="1">
            <a:off x="9135294" y="3157736"/>
            <a:ext cx="714853" cy="5577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B848EA9E-1BB5-7EC4-F915-9C5C9D8432E7}"/>
              </a:ext>
            </a:extLst>
          </p:cNvPr>
          <p:cNvCxnSpPr>
            <a:cxnSpLocks/>
          </p:cNvCxnSpPr>
          <p:nvPr/>
        </p:nvCxnSpPr>
        <p:spPr>
          <a:xfrm flipV="1">
            <a:off x="9101774" y="2143969"/>
            <a:ext cx="906226" cy="15818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843F0490-1C83-0E0C-0A7F-60F2F3176616}"/>
              </a:ext>
            </a:extLst>
          </p:cNvPr>
          <p:cNvCxnSpPr/>
          <p:nvPr/>
        </p:nvCxnSpPr>
        <p:spPr>
          <a:xfrm flipV="1">
            <a:off x="10245600" y="1471107"/>
            <a:ext cx="590400" cy="244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D461C573-D1E7-B469-91D3-164F6FABE8FA}"/>
              </a:ext>
            </a:extLst>
          </p:cNvPr>
          <p:cNvCxnSpPr>
            <a:stCxn id="12" idx="3"/>
          </p:cNvCxnSpPr>
          <p:nvPr/>
        </p:nvCxnSpPr>
        <p:spPr>
          <a:xfrm flipV="1">
            <a:off x="10707000" y="1896838"/>
            <a:ext cx="299641" cy="329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a:extLst>
              <a:ext uri="{FF2B5EF4-FFF2-40B4-BE49-F238E27FC236}">
                <a16:creationId xmlns:a16="http://schemas.microsoft.com/office/drawing/2014/main" id="{B4036EA0-6E71-A613-1C6B-6C5DB092BB56}"/>
              </a:ext>
            </a:extLst>
          </p:cNvPr>
          <p:cNvCxnSpPr>
            <a:endCxn id="4098" idx="2"/>
          </p:cNvCxnSpPr>
          <p:nvPr/>
        </p:nvCxnSpPr>
        <p:spPr>
          <a:xfrm flipV="1">
            <a:off x="9135294" y="1505850"/>
            <a:ext cx="293406" cy="2144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8" name="Afbeelding 37">
            <a:extLst>
              <a:ext uri="{FF2B5EF4-FFF2-40B4-BE49-F238E27FC236}">
                <a16:creationId xmlns:a16="http://schemas.microsoft.com/office/drawing/2014/main" id="{0BA1B8B8-1A9F-3B24-80CA-39599131B129}"/>
              </a:ext>
            </a:extLst>
          </p:cNvPr>
          <p:cNvPicPr>
            <a:picLocks noChangeAspect="1"/>
          </p:cNvPicPr>
          <p:nvPr/>
        </p:nvPicPr>
        <p:blipFill>
          <a:blip r:embed="rId10"/>
          <a:stretch>
            <a:fillRect/>
          </a:stretch>
        </p:blipFill>
        <p:spPr>
          <a:xfrm>
            <a:off x="5709068" y="3136136"/>
            <a:ext cx="530561" cy="492664"/>
          </a:xfrm>
          <a:prstGeom prst="rect">
            <a:avLst/>
          </a:prstGeom>
        </p:spPr>
      </p:pic>
      <p:sp>
        <p:nvSpPr>
          <p:cNvPr id="40" name="Pijl: rechts 39">
            <a:extLst>
              <a:ext uri="{FF2B5EF4-FFF2-40B4-BE49-F238E27FC236}">
                <a16:creationId xmlns:a16="http://schemas.microsoft.com/office/drawing/2014/main" id="{947C657E-96DB-37A1-EFAB-20E9C51D5CD1}"/>
              </a:ext>
            </a:extLst>
          </p:cNvPr>
          <p:cNvSpPr/>
          <p:nvPr/>
        </p:nvSpPr>
        <p:spPr>
          <a:xfrm>
            <a:off x="3439853" y="3355200"/>
            <a:ext cx="936547" cy="197464"/>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
        <p:nvSpPr>
          <p:cNvPr id="41" name="Pijl: rechts 40">
            <a:extLst>
              <a:ext uri="{FF2B5EF4-FFF2-40B4-BE49-F238E27FC236}">
                <a16:creationId xmlns:a16="http://schemas.microsoft.com/office/drawing/2014/main" id="{F615DD5D-45BD-7D81-4D86-753F9B44C01C}"/>
              </a:ext>
            </a:extLst>
          </p:cNvPr>
          <p:cNvSpPr/>
          <p:nvPr/>
        </p:nvSpPr>
        <p:spPr>
          <a:xfrm>
            <a:off x="7415319" y="3491128"/>
            <a:ext cx="419207" cy="197464"/>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pic>
        <p:nvPicPr>
          <p:cNvPr id="45" name="Afbeelding 44">
            <a:extLst>
              <a:ext uri="{FF2B5EF4-FFF2-40B4-BE49-F238E27FC236}">
                <a16:creationId xmlns:a16="http://schemas.microsoft.com/office/drawing/2014/main" id="{D321F270-169F-D734-B50D-EFD6287B4260}"/>
              </a:ext>
            </a:extLst>
          </p:cNvPr>
          <p:cNvPicPr>
            <a:picLocks noChangeAspect="1"/>
          </p:cNvPicPr>
          <p:nvPr/>
        </p:nvPicPr>
        <p:blipFill>
          <a:blip r:embed="rId11"/>
          <a:stretch>
            <a:fillRect/>
          </a:stretch>
        </p:blipFill>
        <p:spPr>
          <a:xfrm>
            <a:off x="394301" y="2410763"/>
            <a:ext cx="1127562" cy="789866"/>
          </a:xfrm>
          <a:prstGeom prst="rect">
            <a:avLst/>
          </a:prstGeom>
        </p:spPr>
      </p:pic>
      <p:pic>
        <p:nvPicPr>
          <p:cNvPr id="47" name="Afbeelding 46">
            <a:extLst>
              <a:ext uri="{FF2B5EF4-FFF2-40B4-BE49-F238E27FC236}">
                <a16:creationId xmlns:a16="http://schemas.microsoft.com/office/drawing/2014/main" id="{8CE49B20-9D45-6CE3-B35B-9B9FE31317C7}"/>
              </a:ext>
            </a:extLst>
          </p:cNvPr>
          <p:cNvPicPr>
            <a:picLocks noChangeAspect="1"/>
          </p:cNvPicPr>
          <p:nvPr/>
        </p:nvPicPr>
        <p:blipFill>
          <a:blip r:embed="rId12"/>
          <a:stretch>
            <a:fillRect/>
          </a:stretch>
        </p:blipFill>
        <p:spPr>
          <a:xfrm>
            <a:off x="3400206" y="2746224"/>
            <a:ext cx="860341" cy="608976"/>
          </a:xfrm>
          <a:prstGeom prst="rect">
            <a:avLst/>
          </a:prstGeom>
        </p:spPr>
      </p:pic>
      <p:pic>
        <p:nvPicPr>
          <p:cNvPr id="49" name="Afbeelding 48">
            <a:extLst>
              <a:ext uri="{FF2B5EF4-FFF2-40B4-BE49-F238E27FC236}">
                <a16:creationId xmlns:a16="http://schemas.microsoft.com/office/drawing/2014/main" id="{2597393A-E42C-E275-6208-F525CE066DEC}"/>
              </a:ext>
            </a:extLst>
          </p:cNvPr>
          <p:cNvPicPr>
            <a:picLocks noChangeAspect="1"/>
          </p:cNvPicPr>
          <p:nvPr/>
        </p:nvPicPr>
        <p:blipFill>
          <a:blip r:embed="rId13"/>
          <a:stretch>
            <a:fillRect/>
          </a:stretch>
        </p:blipFill>
        <p:spPr>
          <a:xfrm>
            <a:off x="3830376" y="5349654"/>
            <a:ext cx="5006774" cy="1135478"/>
          </a:xfrm>
          <a:prstGeom prst="rect">
            <a:avLst/>
          </a:prstGeom>
        </p:spPr>
      </p:pic>
      <p:pic>
        <p:nvPicPr>
          <p:cNvPr id="53" name="Afbeelding 52">
            <a:extLst>
              <a:ext uri="{FF2B5EF4-FFF2-40B4-BE49-F238E27FC236}">
                <a16:creationId xmlns:a16="http://schemas.microsoft.com/office/drawing/2014/main" id="{DF5DFAAD-8ACA-3F37-DE6A-FF6BA68229F7}"/>
              </a:ext>
            </a:extLst>
          </p:cNvPr>
          <p:cNvPicPr>
            <a:picLocks noChangeAspect="1"/>
          </p:cNvPicPr>
          <p:nvPr/>
        </p:nvPicPr>
        <p:blipFill>
          <a:blip r:embed="rId14"/>
          <a:stretch>
            <a:fillRect/>
          </a:stretch>
        </p:blipFill>
        <p:spPr>
          <a:xfrm>
            <a:off x="831950" y="1250746"/>
            <a:ext cx="5151566" cy="480102"/>
          </a:xfrm>
          <a:prstGeom prst="rect">
            <a:avLst/>
          </a:prstGeom>
        </p:spPr>
      </p:pic>
      <p:pic>
        <p:nvPicPr>
          <p:cNvPr id="54" name="Afbeelding 53">
            <a:extLst>
              <a:ext uri="{FF2B5EF4-FFF2-40B4-BE49-F238E27FC236}">
                <a16:creationId xmlns:a16="http://schemas.microsoft.com/office/drawing/2014/main" id="{283926BC-F162-C83A-4532-F7B8D88CF962}"/>
              </a:ext>
            </a:extLst>
          </p:cNvPr>
          <p:cNvPicPr>
            <a:picLocks noChangeAspect="1"/>
          </p:cNvPicPr>
          <p:nvPr/>
        </p:nvPicPr>
        <p:blipFill>
          <a:blip r:embed="rId15"/>
          <a:stretch>
            <a:fillRect/>
          </a:stretch>
        </p:blipFill>
        <p:spPr>
          <a:xfrm>
            <a:off x="696751" y="383641"/>
            <a:ext cx="6450270" cy="912159"/>
          </a:xfrm>
          <a:prstGeom prst="rect">
            <a:avLst/>
          </a:prstGeom>
        </p:spPr>
      </p:pic>
    </p:spTree>
    <p:extLst>
      <p:ext uri="{BB962C8B-B14F-4D97-AF65-F5344CB8AC3E}">
        <p14:creationId xmlns:p14="http://schemas.microsoft.com/office/powerpoint/2010/main" val="38547207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CF77C81-D6AD-FA26-0B65-9703F48C9351}"/>
              </a:ext>
            </a:extLst>
          </p:cNvPr>
          <p:cNvSpPr>
            <a:spLocks noGrp="1"/>
          </p:cNvSpPr>
          <p:nvPr>
            <p:ph idx="1"/>
          </p:nvPr>
        </p:nvSpPr>
        <p:spPr>
          <a:xfrm>
            <a:off x="1512000" y="1846400"/>
            <a:ext cx="6164444" cy="4320000"/>
          </a:xfrm>
        </p:spPr>
        <p:txBody>
          <a:bodyPr/>
          <a:lstStyle/>
          <a:p>
            <a:pPr marL="0" indent="0">
              <a:buNone/>
            </a:pPr>
            <a:r>
              <a:rPr lang="nl-NL" sz="2400" b="1" dirty="0">
                <a:solidFill>
                  <a:schemeClr val="accent1"/>
                </a:solidFill>
              </a:rPr>
              <a:t>Kijk of het wachtwoord al eerder is gelekt.</a:t>
            </a:r>
          </a:p>
          <a:p>
            <a:pPr marL="0" indent="0">
              <a:buNone/>
            </a:pPr>
            <a:r>
              <a:rPr lang="nl-NL" sz="1800" dirty="0">
                <a:solidFill>
                  <a:schemeClr val="accent1"/>
                </a:solidFill>
              </a:rPr>
              <a:t>Op het </a:t>
            </a:r>
            <a:r>
              <a:rPr lang="nl-NL" sz="1800" dirty="0" err="1">
                <a:solidFill>
                  <a:schemeClr val="accent1"/>
                </a:solidFill>
              </a:rPr>
              <a:t>Darkweb</a:t>
            </a:r>
            <a:r>
              <a:rPr lang="nl-NL" sz="1800" dirty="0">
                <a:solidFill>
                  <a:schemeClr val="accent1"/>
                </a:solidFill>
              </a:rPr>
              <a:t> zijn verschillende verzamellijsten en tools te vinden met website die gehackt zijn. Vaak met een zoekfunctie. Inlognaam in typen en je hebt vaak al resultaat.</a:t>
            </a:r>
          </a:p>
          <a:p>
            <a:pPr marL="0" indent="0">
              <a:buNone/>
            </a:pPr>
            <a:endParaRPr lang="nl-NL" sz="2400" dirty="0">
              <a:solidFill>
                <a:schemeClr val="accent1"/>
              </a:solidFill>
            </a:endParaRPr>
          </a:p>
          <a:p>
            <a:pPr marL="0" indent="0">
              <a:buNone/>
            </a:pPr>
            <a:r>
              <a:rPr lang="nl-NL" sz="2400" dirty="0">
                <a:solidFill>
                  <a:schemeClr val="accent1"/>
                </a:solidFill>
              </a:rPr>
              <a:t>Je slachtoffer gebruikt waarschijnlijk vaak het zelfde wachtwoord voor verschillende sites. </a:t>
            </a:r>
          </a:p>
        </p:txBody>
      </p:sp>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A48D9E58-D5BB-B94B-6F79-A53678EE53B8}"/>
              </a:ext>
            </a:extLst>
          </p:cNvPr>
          <p:cNvSpPr>
            <a:spLocks noGrp="1"/>
          </p:cNvSpPr>
          <p:nvPr>
            <p:ph type="ftr" sz="quarter" idx="11"/>
          </p:nvPr>
        </p:nvSpPr>
        <p:spPr/>
        <p:txBody>
          <a:bodyPr/>
          <a:lstStyle/>
          <a:p>
            <a:r>
              <a:rPr lang="nl-NL"/>
              <a:t>Titel van de presentatie</a:t>
            </a:r>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3063313" y="347770"/>
            <a:ext cx="5840060" cy="1172629"/>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Hoe ga je te werk</a:t>
            </a:r>
          </a:p>
          <a:p>
            <a:pPr algn="ctr"/>
            <a:r>
              <a:rPr lang="nl-NL" sz="2400" dirty="0">
                <a:ln/>
                <a:solidFill>
                  <a:schemeClr val="accent4"/>
                </a:solidFill>
              </a:rPr>
              <a:t>(als je hacker bent)</a:t>
            </a:r>
          </a:p>
        </p:txBody>
      </p:sp>
    </p:spTree>
    <p:extLst>
      <p:ext uri="{BB962C8B-B14F-4D97-AF65-F5344CB8AC3E}">
        <p14:creationId xmlns:p14="http://schemas.microsoft.com/office/powerpoint/2010/main" val="28046397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2053AEB3-1027-0346-1A49-784416699765}"/>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A02154EF-8B46-6171-3896-A83EC509C234}"/>
              </a:ext>
            </a:extLst>
          </p:cNvPr>
          <p:cNvSpPr>
            <a:spLocks noGrp="1"/>
          </p:cNvSpPr>
          <p:nvPr>
            <p:ph type="ftr" sz="quarter" idx="11"/>
          </p:nvPr>
        </p:nvSpPr>
        <p:spPr/>
        <p:txBody>
          <a:bodyPr/>
          <a:lstStyle/>
          <a:p>
            <a:r>
              <a:rPr lang="nl-NL"/>
              <a:t>Titel van de presentatie</a:t>
            </a:r>
            <a:endParaRPr lang="nl-NL" dirty="0"/>
          </a:p>
        </p:txBody>
      </p:sp>
      <p:sp>
        <p:nvSpPr>
          <p:cNvPr id="2" name="Titel 6">
            <a:extLst>
              <a:ext uri="{FF2B5EF4-FFF2-40B4-BE49-F238E27FC236}">
                <a16:creationId xmlns:a16="http://schemas.microsoft.com/office/drawing/2014/main" id="{1937C32C-ACDF-10CA-6E54-A6EE48E89A71}"/>
              </a:ext>
            </a:extLst>
          </p:cNvPr>
          <p:cNvSpPr txBox="1">
            <a:spLocks/>
          </p:cNvSpPr>
          <p:nvPr/>
        </p:nvSpPr>
        <p:spPr>
          <a:xfrm>
            <a:off x="2333627" y="667101"/>
            <a:ext cx="6237541" cy="1588127"/>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Waarschijnlijkheid</a:t>
            </a:r>
          </a:p>
          <a:p>
            <a:pPr algn="ctr"/>
            <a:r>
              <a:rPr lang="nl-NL" sz="5400" dirty="0">
                <a:ln/>
                <a:solidFill>
                  <a:schemeClr val="accent4"/>
                </a:solidFill>
              </a:rPr>
              <a:t>(kans)</a:t>
            </a:r>
          </a:p>
        </p:txBody>
      </p:sp>
      <p:sp>
        <p:nvSpPr>
          <p:cNvPr id="8" name="Tijdelijke aanduiding voor inhoud 5">
            <a:extLst>
              <a:ext uri="{FF2B5EF4-FFF2-40B4-BE49-F238E27FC236}">
                <a16:creationId xmlns:a16="http://schemas.microsoft.com/office/drawing/2014/main" id="{D171F08E-F34B-7D26-A1F8-687745C72587}"/>
              </a:ext>
            </a:extLst>
          </p:cNvPr>
          <p:cNvSpPr txBox="1">
            <a:spLocks/>
          </p:cNvSpPr>
          <p:nvPr/>
        </p:nvSpPr>
        <p:spPr>
          <a:xfrm>
            <a:off x="781256" y="3063990"/>
            <a:ext cx="9196462" cy="2688346"/>
          </a:xfrm>
          <a:prstGeom prst="rect">
            <a:avLst/>
          </a:prstGeom>
        </p:spPr>
        <p:txBody>
          <a:bodyPr vert="horz" lIns="0" tIns="0" rIns="0" bIns="0" rtlCol="0">
            <a:noAutofit/>
          </a:bodyPr>
          <a:lstStyle>
            <a:lvl1pPr marL="288000" indent="-288000" algn="l" defTabSz="914400" rtl="0" eaLnBrk="1" latinLnBrk="0" hangingPunct="1">
              <a:lnSpc>
                <a:spcPct val="90000"/>
              </a:lnSpc>
              <a:spcBef>
                <a:spcPts val="1000"/>
              </a:spcBef>
              <a:buClr>
                <a:schemeClr val="accent3"/>
              </a:buClr>
              <a:buSzPct val="100000"/>
              <a:buFont typeface="Arial" panose="020B0604020202020204" pitchFamily="34" charset="0"/>
              <a:buChar char="•"/>
              <a:defRPr sz="2800" b="0" i="0" kern="1200" baseline="0">
                <a:solidFill>
                  <a:schemeClr val="bg1"/>
                </a:solidFill>
                <a:latin typeface="+mn-lt"/>
                <a:ea typeface="+mn-ea"/>
                <a:cs typeface="+mn-cs"/>
              </a:defRPr>
            </a:lvl1pPr>
            <a:lvl2pPr marL="504000" indent="-216000" algn="l" defTabSz="288000" rtl="0" eaLnBrk="1" latinLnBrk="0" hangingPunct="1">
              <a:lnSpc>
                <a:spcPct val="90000"/>
              </a:lnSpc>
              <a:spcBef>
                <a:spcPts val="500"/>
              </a:spcBef>
              <a:buFont typeface="Systeemlettertype"/>
              <a:buChar char="-"/>
              <a:tabLst>
                <a:tab pos="288000" algn="l"/>
              </a:tabLst>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b="1" dirty="0"/>
              <a:t>Factoren </a:t>
            </a:r>
          </a:p>
          <a:p>
            <a:pPr marL="0" indent="0">
              <a:buFont typeface="Arial" panose="020B0604020202020204" pitchFamily="34" charset="0"/>
              <a:buNone/>
            </a:pPr>
            <a:r>
              <a:rPr lang="nl-NL" b="1" dirty="0"/>
              <a:t>Factoren die de kans (op een datalek) verhogen :</a:t>
            </a:r>
          </a:p>
          <a:p>
            <a:r>
              <a:rPr lang="nl-NL" sz="2000" i="0" dirty="0">
                <a:effectLst/>
                <a:latin typeface="Söhne"/>
              </a:rPr>
              <a:t>Zwakke Wachtwoorden</a:t>
            </a:r>
            <a:r>
              <a:rPr lang="nl-NL" sz="2000" dirty="0">
                <a:latin typeface="Söhne"/>
              </a:rPr>
              <a:t> zonder MFA</a:t>
            </a:r>
          </a:p>
          <a:p>
            <a:r>
              <a:rPr lang="nl-NL" sz="2000" i="0" dirty="0">
                <a:effectLst/>
                <a:latin typeface="Söhne"/>
              </a:rPr>
              <a:t>Gebruik van openbaar Wifi</a:t>
            </a:r>
            <a:endParaRPr lang="nl-NL" sz="2000" dirty="0">
              <a:latin typeface="Söhne"/>
            </a:endParaRPr>
          </a:p>
          <a:p>
            <a:r>
              <a:rPr lang="nl-NL" sz="2000" dirty="0" err="1">
                <a:latin typeface="Söhne"/>
              </a:rPr>
              <a:t>Phishing</a:t>
            </a:r>
            <a:r>
              <a:rPr lang="nl-NL" sz="2000" dirty="0">
                <a:latin typeface="Söhne"/>
              </a:rPr>
              <a:t>, </a:t>
            </a:r>
            <a:r>
              <a:rPr lang="nl-NL" sz="2000" dirty="0" err="1">
                <a:latin typeface="Söhne"/>
              </a:rPr>
              <a:t>Spoofing</a:t>
            </a:r>
            <a:r>
              <a:rPr lang="nl-NL" sz="2000" dirty="0">
                <a:latin typeface="Söhne"/>
              </a:rPr>
              <a:t>, </a:t>
            </a:r>
            <a:r>
              <a:rPr lang="nl-NL" sz="2000" i="0" dirty="0">
                <a:effectLst/>
                <a:latin typeface="Söhne"/>
              </a:rPr>
              <a:t>Sociale Manipulatie</a:t>
            </a:r>
          </a:p>
          <a:p>
            <a:r>
              <a:rPr lang="nl-NL" sz="2000" i="0" dirty="0">
                <a:effectLst/>
                <a:latin typeface="Söhne"/>
              </a:rPr>
              <a:t>Gebrek aan </a:t>
            </a:r>
            <a:r>
              <a:rPr lang="nl-NL" sz="2000" dirty="0">
                <a:latin typeface="Söhne"/>
              </a:rPr>
              <a:t>aandacht</a:t>
            </a:r>
          </a:p>
          <a:p>
            <a:r>
              <a:rPr lang="nl-NL" sz="2000" dirty="0">
                <a:latin typeface="Söhne"/>
              </a:rPr>
              <a:t>Niet bewust zijn van,  en te weinig tijd nemen ons zelf te beschermen. </a:t>
            </a:r>
            <a:endParaRPr lang="nl-NL" sz="2000" dirty="0"/>
          </a:p>
          <a:p>
            <a:pPr marL="0" indent="0">
              <a:buFont typeface="Arial" panose="020B0604020202020204" pitchFamily="34" charset="0"/>
              <a:buNone/>
            </a:pPr>
            <a:r>
              <a:rPr lang="nl-NL" dirty="0"/>
              <a:t> </a:t>
            </a:r>
          </a:p>
        </p:txBody>
      </p:sp>
      <p:pic>
        <p:nvPicPr>
          <p:cNvPr id="12" name="Afbeelding 11" descr="Afbeelding met clipart, hoed, tekenfilm">
            <a:extLst>
              <a:ext uri="{FF2B5EF4-FFF2-40B4-BE49-F238E27FC236}">
                <a16:creationId xmlns:a16="http://schemas.microsoft.com/office/drawing/2014/main" id="{45EBD627-6F4F-7D38-B027-42B4D555117C}"/>
              </a:ext>
            </a:extLst>
          </p:cNvPr>
          <p:cNvPicPr>
            <a:picLocks noChangeAspect="1"/>
          </p:cNvPicPr>
          <p:nvPr/>
        </p:nvPicPr>
        <p:blipFill>
          <a:blip r:embed="rId3"/>
          <a:stretch>
            <a:fillRect/>
          </a:stretch>
        </p:blipFill>
        <p:spPr>
          <a:xfrm>
            <a:off x="378190" y="1475863"/>
            <a:ext cx="1955437" cy="1955437"/>
          </a:xfrm>
          <a:prstGeom prst="rect">
            <a:avLst/>
          </a:prstGeom>
        </p:spPr>
      </p:pic>
    </p:spTree>
    <p:extLst>
      <p:ext uri="{BB962C8B-B14F-4D97-AF65-F5344CB8AC3E}">
        <p14:creationId xmlns:p14="http://schemas.microsoft.com/office/powerpoint/2010/main" val="28198849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2053AEB3-1027-0346-1A49-784416699765}"/>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2" name="Titel 6">
            <a:extLst>
              <a:ext uri="{FF2B5EF4-FFF2-40B4-BE49-F238E27FC236}">
                <a16:creationId xmlns:a16="http://schemas.microsoft.com/office/drawing/2014/main" id="{1937C32C-ACDF-10CA-6E54-A6EE48E89A71}"/>
              </a:ext>
            </a:extLst>
          </p:cNvPr>
          <p:cNvSpPr txBox="1">
            <a:spLocks/>
          </p:cNvSpPr>
          <p:nvPr/>
        </p:nvSpPr>
        <p:spPr>
          <a:xfrm>
            <a:off x="2864337" y="0"/>
            <a:ext cx="6109621" cy="1588127"/>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nl-NL" sz="5400" dirty="0">
              <a:ln/>
              <a:solidFill>
                <a:schemeClr val="accent4"/>
              </a:solidFill>
            </a:endParaRPr>
          </a:p>
          <a:p>
            <a:pPr algn="ctr"/>
            <a:r>
              <a:rPr lang="nl-NL" sz="5400" dirty="0">
                <a:ln/>
                <a:solidFill>
                  <a:schemeClr val="accent4"/>
                </a:solidFill>
              </a:rPr>
              <a:t>Verlaag het risico</a:t>
            </a:r>
            <a:endParaRPr lang="nl-NL" sz="5400" dirty="0">
              <a:ln/>
              <a:solidFill>
                <a:srgbClr val="97C0E0"/>
              </a:solidFill>
            </a:endParaRPr>
          </a:p>
        </p:txBody>
      </p:sp>
      <p:sp>
        <p:nvSpPr>
          <p:cNvPr id="8" name="Tijdelijke aanduiding voor inhoud 5">
            <a:extLst>
              <a:ext uri="{FF2B5EF4-FFF2-40B4-BE49-F238E27FC236}">
                <a16:creationId xmlns:a16="http://schemas.microsoft.com/office/drawing/2014/main" id="{D171F08E-F34B-7D26-A1F8-687745C72587}"/>
              </a:ext>
            </a:extLst>
          </p:cNvPr>
          <p:cNvSpPr txBox="1">
            <a:spLocks/>
          </p:cNvSpPr>
          <p:nvPr/>
        </p:nvSpPr>
        <p:spPr>
          <a:xfrm>
            <a:off x="713453" y="4435990"/>
            <a:ext cx="6233808" cy="2688346"/>
          </a:xfrm>
          <a:prstGeom prst="rect">
            <a:avLst/>
          </a:prstGeom>
        </p:spPr>
        <p:txBody>
          <a:bodyPr vert="horz" lIns="0" tIns="0" rIns="0" bIns="0" rtlCol="0">
            <a:noAutofit/>
          </a:bodyPr>
          <a:lstStyle>
            <a:lvl1pPr marL="288000" indent="-288000" algn="l" defTabSz="914400" rtl="0" eaLnBrk="1" latinLnBrk="0" hangingPunct="1">
              <a:lnSpc>
                <a:spcPct val="90000"/>
              </a:lnSpc>
              <a:spcBef>
                <a:spcPts val="1000"/>
              </a:spcBef>
              <a:buClr>
                <a:schemeClr val="accent3"/>
              </a:buClr>
              <a:buSzPct val="100000"/>
              <a:buFont typeface="Arial" panose="020B0604020202020204" pitchFamily="34" charset="0"/>
              <a:buChar char="•"/>
              <a:defRPr sz="2800" b="0" i="0" kern="1200" baseline="0">
                <a:solidFill>
                  <a:schemeClr val="bg1"/>
                </a:solidFill>
                <a:latin typeface="+mn-lt"/>
                <a:ea typeface="+mn-ea"/>
                <a:cs typeface="+mn-cs"/>
              </a:defRPr>
            </a:lvl1pPr>
            <a:lvl2pPr marL="504000" indent="-216000" algn="l" defTabSz="288000" rtl="0" eaLnBrk="1" latinLnBrk="0" hangingPunct="1">
              <a:lnSpc>
                <a:spcPct val="90000"/>
              </a:lnSpc>
              <a:spcBef>
                <a:spcPts val="500"/>
              </a:spcBef>
              <a:buFont typeface="Systeemlettertype"/>
              <a:buChar char="-"/>
              <a:tabLst>
                <a:tab pos="288000" algn="l"/>
              </a:tabLst>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000" i="0" dirty="0">
                <a:effectLst/>
                <a:highlight>
                  <a:srgbClr val="FFFF00"/>
                </a:highlight>
                <a:latin typeface="Söhne"/>
              </a:rPr>
              <a:t>Zwakke Wachtwoorden</a:t>
            </a:r>
            <a:r>
              <a:rPr lang="nl-NL" sz="2000" dirty="0">
                <a:latin typeface="Söhne"/>
              </a:rPr>
              <a:t>, </a:t>
            </a:r>
            <a:r>
              <a:rPr lang="nl-NL" sz="2000" i="0" dirty="0">
                <a:effectLst/>
                <a:latin typeface="Söhne"/>
              </a:rPr>
              <a:t>Verouderde Software, </a:t>
            </a:r>
            <a:r>
              <a:rPr lang="nl-NL" sz="2000" i="0" dirty="0">
                <a:effectLst/>
                <a:highlight>
                  <a:srgbClr val="FFFF00"/>
                </a:highlight>
                <a:latin typeface="Söhne"/>
              </a:rPr>
              <a:t>Phishing</a:t>
            </a:r>
            <a:r>
              <a:rPr lang="nl-NL" sz="2000" i="0" dirty="0">
                <a:effectLst/>
                <a:latin typeface="Söhne"/>
              </a:rPr>
              <a:t>, Niet Gebruiken van 2FA/MFA, Onbeveiligde Netwerken, Zwakke firewall-instellingen en gebrek aan netwerksegmentatie, </a:t>
            </a:r>
            <a:r>
              <a:rPr lang="nl-NL" sz="2000" i="0" dirty="0">
                <a:effectLst/>
                <a:highlight>
                  <a:srgbClr val="FFFF00"/>
                </a:highlight>
                <a:latin typeface="Söhne"/>
              </a:rPr>
              <a:t>Sociale Manipulatie</a:t>
            </a:r>
            <a:r>
              <a:rPr lang="nl-NL" sz="2000" i="0" dirty="0">
                <a:effectLst/>
                <a:latin typeface="Söhne"/>
              </a:rPr>
              <a:t>, Onvoldoende Encryptie, </a:t>
            </a:r>
            <a:r>
              <a:rPr lang="nl-NL" sz="2000" i="0" dirty="0">
                <a:effectLst/>
                <a:highlight>
                  <a:srgbClr val="FFFF00"/>
                </a:highlight>
                <a:latin typeface="Söhne"/>
              </a:rPr>
              <a:t>Gebrek aan Bewustzij</a:t>
            </a:r>
            <a:r>
              <a:rPr lang="nl-NL" sz="2000" dirty="0">
                <a:highlight>
                  <a:srgbClr val="FFFF00"/>
                </a:highlight>
                <a:latin typeface="Söhne"/>
              </a:rPr>
              <a:t>n</a:t>
            </a:r>
            <a:r>
              <a:rPr lang="nl-NL" sz="2000" dirty="0">
                <a:latin typeface="Söhne"/>
              </a:rPr>
              <a:t>, Onbeveiligde Interfaces en </a:t>
            </a:r>
            <a:r>
              <a:rPr lang="nl-NL" sz="2000" dirty="0" err="1">
                <a:latin typeface="Söhne"/>
              </a:rPr>
              <a:t>API’s</a:t>
            </a:r>
            <a:r>
              <a:rPr lang="nl-NL" sz="2000" dirty="0">
                <a:latin typeface="Söhne"/>
              </a:rPr>
              <a:t>, </a:t>
            </a:r>
            <a:r>
              <a:rPr lang="nl-NL" sz="2000" dirty="0">
                <a:highlight>
                  <a:srgbClr val="FFFF00"/>
                </a:highlight>
                <a:latin typeface="Söhne"/>
              </a:rPr>
              <a:t>Onvoldoende Incident Response</a:t>
            </a:r>
            <a:r>
              <a:rPr lang="nl-NL" sz="2000" dirty="0">
                <a:latin typeface="Söhne"/>
              </a:rPr>
              <a:t>.</a:t>
            </a:r>
            <a:endParaRPr lang="nl-NL" sz="2000" dirty="0"/>
          </a:p>
          <a:p>
            <a:pPr marL="0" indent="0">
              <a:buFont typeface="Arial" panose="020B0604020202020204" pitchFamily="34" charset="0"/>
              <a:buNone/>
            </a:pPr>
            <a:r>
              <a:rPr lang="nl-NL" dirty="0"/>
              <a:t> </a:t>
            </a:r>
          </a:p>
          <a:p>
            <a:pPr marL="0" indent="0">
              <a:buFont typeface="Arial" panose="020B0604020202020204" pitchFamily="34" charset="0"/>
              <a:buNone/>
            </a:pPr>
            <a:endParaRPr lang="nl-NL" dirty="0"/>
          </a:p>
          <a:p>
            <a:pPr marL="0" indent="0">
              <a:buFont typeface="Arial" panose="020B0604020202020204" pitchFamily="34" charset="0"/>
              <a:buNone/>
            </a:pPr>
            <a:r>
              <a:rPr lang="nl-NL" dirty="0"/>
              <a:t> </a:t>
            </a:r>
          </a:p>
        </p:txBody>
      </p:sp>
      <p:pic>
        <p:nvPicPr>
          <p:cNvPr id="6" name="Afbeelding 5">
            <a:extLst>
              <a:ext uri="{FF2B5EF4-FFF2-40B4-BE49-F238E27FC236}">
                <a16:creationId xmlns:a16="http://schemas.microsoft.com/office/drawing/2014/main" id="{4DDA5F78-D2E2-8DBE-9A1B-811B5A66FC59}"/>
              </a:ext>
            </a:extLst>
          </p:cNvPr>
          <p:cNvPicPr>
            <a:picLocks noChangeAspect="1"/>
          </p:cNvPicPr>
          <p:nvPr/>
        </p:nvPicPr>
        <p:blipFill>
          <a:blip r:embed="rId2"/>
          <a:stretch>
            <a:fillRect/>
          </a:stretch>
        </p:blipFill>
        <p:spPr>
          <a:xfrm>
            <a:off x="6371210" y="2490521"/>
            <a:ext cx="1450391" cy="1358444"/>
          </a:xfrm>
          <a:prstGeom prst="rect">
            <a:avLst/>
          </a:prstGeom>
        </p:spPr>
      </p:pic>
      <p:pic>
        <p:nvPicPr>
          <p:cNvPr id="9" name="Afbeelding 8">
            <a:extLst>
              <a:ext uri="{FF2B5EF4-FFF2-40B4-BE49-F238E27FC236}">
                <a16:creationId xmlns:a16="http://schemas.microsoft.com/office/drawing/2014/main" id="{780F2984-6922-B3DF-D137-4B74AC562AA5}"/>
              </a:ext>
            </a:extLst>
          </p:cNvPr>
          <p:cNvPicPr>
            <a:picLocks noChangeAspect="1"/>
          </p:cNvPicPr>
          <p:nvPr/>
        </p:nvPicPr>
        <p:blipFill>
          <a:blip r:embed="rId3"/>
          <a:stretch>
            <a:fillRect/>
          </a:stretch>
        </p:blipFill>
        <p:spPr>
          <a:xfrm>
            <a:off x="1261333" y="2384531"/>
            <a:ext cx="1411855" cy="1414796"/>
          </a:xfrm>
          <a:prstGeom prst="rect">
            <a:avLst/>
          </a:prstGeom>
        </p:spPr>
      </p:pic>
      <p:pic>
        <p:nvPicPr>
          <p:cNvPr id="11" name="Afbeelding 10">
            <a:extLst>
              <a:ext uri="{FF2B5EF4-FFF2-40B4-BE49-F238E27FC236}">
                <a16:creationId xmlns:a16="http://schemas.microsoft.com/office/drawing/2014/main" id="{0E396107-779D-EAE1-0C77-62203DDFFABD}"/>
              </a:ext>
            </a:extLst>
          </p:cNvPr>
          <p:cNvPicPr>
            <a:picLocks noChangeAspect="1"/>
          </p:cNvPicPr>
          <p:nvPr/>
        </p:nvPicPr>
        <p:blipFill>
          <a:blip r:embed="rId4"/>
          <a:stretch>
            <a:fillRect/>
          </a:stretch>
        </p:blipFill>
        <p:spPr>
          <a:xfrm>
            <a:off x="3738804" y="2425164"/>
            <a:ext cx="1450391" cy="1365961"/>
          </a:xfrm>
          <a:prstGeom prst="rect">
            <a:avLst/>
          </a:prstGeom>
        </p:spPr>
      </p:pic>
      <p:pic>
        <p:nvPicPr>
          <p:cNvPr id="7" name="Afbeelding 6">
            <a:extLst>
              <a:ext uri="{FF2B5EF4-FFF2-40B4-BE49-F238E27FC236}">
                <a16:creationId xmlns:a16="http://schemas.microsoft.com/office/drawing/2014/main" id="{BAA93FC1-D204-F6B4-E27C-B01AD968125F}"/>
              </a:ext>
            </a:extLst>
          </p:cNvPr>
          <p:cNvPicPr>
            <a:picLocks noChangeAspect="1"/>
          </p:cNvPicPr>
          <p:nvPr/>
        </p:nvPicPr>
        <p:blipFill>
          <a:blip r:embed="rId5"/>
          <a:stretch>
            <a:fillRect/>
          </a:stretch>
        </p:blipFill>
        <p:spPr>
          <a:xfrm>
            <a:off x="9376189" y="2345104"/>
            <a:ext cx="1450390" cy="1493649"/>
          </a:xfrm>
          <a:prstGeom prst="rect">
            <a:avLst/>
          </a:prstGeom>
        </p:spPr>
      </p:pic>
    </p:spTree>
    <p:extLst>
      <p:ext uri="{BB962C8B-B14F-4D97-AF65-F5344CB8AC3E}">
        <p14:creationId xmlns:p14="http://schemas.microsoft.com/office/powerpoint/2010/main" val="27639905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2053AEB3-1027-0346-1A49-784416699765}"/>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A02154EF-8B46-6171-3896-A83EC509C234}"/>
              </a:ext>
            </a:extLst>
          </p:cNvPr>
          <p:cNvSpPr>
            <a:spLocks noGrp="1"/>
          </p:cNvSpPr>
          <p:nvPr>
            <p:ph type="ftr" sz="quarter" idx="11"/>
          </p:nvPr>
        </p:nvSpPr>
        <p:spPr/>
        <p:txBody>
          <a:bodyPr/>
          <a:lstStyle/>
          <a:p>
            <a:r>
              <a:rPr lang="nl-NL"/>
              <a:t>Titel van de presentatie</a:t>
            </a:r>
            <a:endParaRPr lang="nl-NL" dirty="0"/>
          </a:p>
        </p:txBody>
      </p:sp>
      <p:pic>
        <p:nvPicPr>
          <p:cNvPr id="7" name="Afbeelding 6">
            <a:extLst>
              <a:ext uri="{FF2B5EF4-FFF2-40B4-BE49-F238E27FC236}">
                <a16:creationId xmlns:a16="http://schemas.microsoft.com/office/drawing/2014/main" id="{4C6FD757-A73B-FFA3-D789-3DD6B89EB85F}"/>
              </a:ext>
            </a:extLst>
          </p:cNvPr>
          <p:cNvPicPr>
            <a:picLocks noChangeAspect="1"/>
          </p:cNvPicPr>
          <p:nvPr/>
        </p:nvPicPr>
        <p:blipFill>
          <a:blip r:embed="rId2"/>
          <a:stretch>
            <a:fillRect/>
          </a:stretch>
        </p:blipFill>
        <p:spPr>
          <a:xfrm>
            <a:off x="2192685" y="589936"/>
            <a:ext cx="7601493" cy="1628151"/>
          </a:xfrm>
          <a:prstGeom prst="rect">
            <a:avLst/>
          </a:prstGeom>
        </p:spPr>
      </p:pic>
      <p:pic>
        <p:nvPicPr>
          <p:cNvPr id="6" name="Afbeelding 5" descr="Afbeelding met Tekenfilm, schermopname, Animatie, tekenfilm&#10;&#10;Automatisch gegenereerde beschrijving">
            <a:extLst>
              <a:ext uri="{FF2B5EF4-FFF2-40B4-BE49-F238E27FC236}">
                <a16:creationId xmlns:a16="http://schemas.microsoft.com/office/drawing/2014/main" id="{8A466FF1-A18B-685B-9235-974C981BC75A}"/>
              </a:ext>
            </a:extLst>
          </p:cNvPr>
          <p:cNvPicPr>
            <a:picLocks noChangeAspect="1"/>
          </p:cNvPicPr>
          <p:nvPr/>
        </p:nvPicPr>
        <p:blipFill>
          <a:blip r:embed="rId3"/>
          <a:stretch>
            <a:fillRect/>
          </a:stretch>
        </p:blipFill>
        <p:spPr>
          <a:xfrm>
            <a:off x="4085079" y="2524715"/>
            <a:ext cx="3580730" cy="3580730"/>
          </a:xfrm>
          <a:prstGeom prst="rect">
            <a:avLst/>
          </a:prstGeom>
        </p:spPr>
      </p:pic>
    </p:spTree>
    <p:extLst>
      <p:ext uri="{BB962C8B-B14F-4D97-AF65-F5344CB8AC3E}">
        <p14:creationId xmlns:p14="http://schemas.microsoft.com/office/powerpoint/2010/main" val="2984306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2053AEB3-1027-0346-1A49-784416699765}"/>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2" name="Titel 6">
            <a:extLst>
              <a:ext uri="{FF2B5EF4-FFF2-40B4-BE49-F238E27FC236}">
                <a16:creationId xmlns:a16="http://schemas.microsoft.com/office/drawing/2014/main" id="{1937C32C-ACDF-10CA-6E54-A6EE48E89A71}"/>
              </a:ext>
            </a:extLst>
          </p:cNvPr>
          <p:cNvSpPr txBox="1">
            <a:spLocks/>
          </p:cNvSpPr>
          <p:nvPr/>
        </p:nvSpPr>
        <p:spPr>
          <a:xfrm>
            <a:off x="4244375" y="667101"/>
            <a:ext cx="2416047" cy="840230"/>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Impact</a:t>
            </a:r>
          </a:p>
        </p:txBody>
      </p:sp>
      <p:pic>
        <p:nvPicPr>
          <p:cNvPr id="8" name="Afbeelding 7">
            <a:extLst>
              <a:ext uri="{FF2B5EF4-FFF2-40B4-BE49-F238E27FC236}">
                <a16:creationId xmlns:a16="http://schemas.microsoft.com/office/drawing/2014/main" id="{C14D66DB-1DF9-CD28-FECA-D9D3A16A3BD8}"/>
              </a:ext>
            </a:extLst>
          </p:cNvPr>
          <p:cNvPicPr>
            <a:picLocks noChangeAspect="1"/>
          </p:cNvPicPr>
          <p:nvPr/>
        </p:nvPicPr>
        <p:blipFill>
          <a:blip r:embed="rId2"/>
          <a:stretch>
            <a:fillRect/>
          </a:stretch>
        </p:blipFill>
        <p:spPr>
          <a:xfrm>
            <a:off x="691550" y="4749792"/>
            <a:ext cx="1625247" cy="573154"/>
          </a:xfrm>
          <a:prstGeom prst="rect">
            <a:avLst/>
          </a:prstGeom>
        </p:spPr>
      </p:pic>
      <p:pic>
        <p:nvPicPr>
          <p:cNvPr id="10" name="Afbeelding 9">
            <a:extLst>
              <a:ext uri="{FF2B5EF4-FFF2-40B4-BE49-F238E27FC236}">
                <a16:creationId xmlns:a16="http://schemas.microsoft.com/office/drawing/2014/main" id="{9AF8F524-0A24-60BE-C4DB-DC4DED6A0ED3}"/>
              </a:ext>
            </a:extLst>
          </p:cNvPr>
          <p:cNvPicPr>
            <a:picLocks noChangeAspect="1"/>
          </p:cNvPicPr>
          <p:nvPr/>
        </p:nvPicPr>
        <p:blipFill>
          <a:blip r:embed="rId3"/>
          <a:stretch>
            <a:fillRect/>
          </a:stretch>
        </p:blipFill>
        <p:spPr>
          <a:xfrm>
            <a:off x="612926" y="5544965"/>
            <a:ext cx="2662869" cy="829986"/>
          </a:xfrm>
          <a:prstGeom prst="rect">
            <a:avLst/>
          </a:prstGeom>
        </p:spPr>
      </p:pic>
      <p:pic>
        <p:nvPicPr>
          <p:cNvPr id="11" name="Picture 6" descr="Meet your Microsoft 365 Apps Masterclass - Thrive Admin Services">
            <a:extLst>
              <a:ext uri="{FF2B5EF4-FFF2-40B4-BE49-F238E27FC236}">
                <a16:creationId xmlns:a16="http://schemas.microsoft.com/office/drawing/2014/main" id="{1B6EA9FE-7836-4136-9850-20DA62DFD2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725" y="3749056"/>
            <a:ext cx="2495278" cy="1403593"/>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12">
            <a:extLst>
              <a:ext uri="{FF2B5EF4-FFF2-40B4-BE49-F238E27FC236}">
                <a16:creationId xmlns:a16="http://schemas.microsoft.com/office/drawing/2014/main" id="{4833F3A2-C162-C7D1-5CFD-181C351589E6}"/>
              </a:ext>
            </a:extLst>
          </p:cNvPr>
          <p:cNvPicPr>
            <a:picLocks noChangeAspect="1"/>
          </p:cNvPicPr>
          <p:nvPr/>
        </p:nvPicPr>
        <p:blipFill>
          <a:blip r:embed="rId5"/>
          <a:stretch>
            <a:fillRect/>
          </a:stretch>
        </p:blipFill>
        <p:spPr>
          <a:xfrm>
            <a:off x="735710" y="3870316"/>
            <a:ext cx="1720015" cy="657457"/>
          </a:xfrm>
          <a:prstGeom prst="rect">
            <a:avLst/>
          </a:prstGeom>
        </p:spPr>
      </p:pic>
      <p:pic>
        <p:nvPicPr>
          <p:cNvPr id="14" name="Picture 2" descr="The Advantages of Using Google Apps for Work | WBEA Online">
            <a:extLst>
              <a:ext uri="{FF2B5EF4-FFF2-40B4-BE49-F238E27FC236}">
                <a16:creationId xmlns:a16="http://schemas.microsoft.com/office/drawing/2014/main" id="{B21A9033-BE14-1598-C285-FC54981660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635" y="5313655"/>
            <a:ext cx="1648083" cy="858377"/>
          </a:xfrm>
          <a:prstGeom prst="rect">
            <a:avLst/>
          </a:prstGeom>
          <a:noFill/>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F74443D1-AB9B-FAD4-9C7E-8F2D31B723DF}"/>
              </a:ext>
            </a:extLst>
          </p:cNvPr>
          <p:cNvSpPr txBox="1"/>
          <p:nvPr/>
        </p:nvSpPr>
        <p:spPr>
          <a:xfrm>
            <a:off x="579264" y="1832288"/>
            <a:ext cx="8844839" cy="1938992"/>
          </a:xfrm>
          <a:prstGeom prst="rect">
            <a:avLst/>
          </a:prstGeom>
          <a:noFill/>
        </p:spPr>
        <p:txBody>
          <a:bodyPr wrap="square" rtlCol="0">
            <a:spAutoFit/>
          </a:bodyPr>
          <a:lstStyle/>
          <a:p>
            <a:pPr marL="285750" indent="-285750">
              <a:buFont typeface="Arial" panose="020B0604020202020204" pitchFamily="34" charset="0"/>
              <a:buChar char="•"/>
            </a:pPr>
            <a:r>
              <a:rPr lang="nl-NL" sz="2800" dirty="0">
                <a:solidFill>
                  <a:schemeClr val="bg1"/>
                </a:solidFill>
              </a:rPr>
              <a:t>Hoe veel slachtoffers vallen er?</a:t>
            </a:r>
          </a:p>
          <a:p>
            <a:pPr marL="285750" indent="-285750">
              <a:buFont typeface="Arial" panose="020B0604020202020204" pitchFamily="34" charset="0"/>
              <a:buChar char="•"/>
            </a:pPr>
            <a:r>
              <a:rPr lang="nl-NL" sz="2800" dirty="0">
                <a:solidFill>
                  <a:schemeClr val="bg1"/>
                </a:solidFill>
              </a:rPr>
              <a:t>Wat is de schade emotioneel en financieel?</a:t>
            </a:r>
          </a:p>
          <a:p>
            <a:pPr marL="285750" indent="-285750">
              <a:buFont typeface="Arial" panose="020B0604020202020204" pitchFamily="34" charset="0"/>
              <a:buChar char="•"/>
            </a:pPr>
            <a:r>
              <a:rPr lang="nl-NL" sz="2800" dirty="0">
                <a:solidFill>
                  <a:schemeClr val="bg1"/>
                </a:solidFill>
              </a:rPr>
              <a:t>Wat is de </a:t>
            </a:r>
            <a:r>
              <a:rPr lang="nl-NL" sz="2800" dirty="0" err="1">
                <a:solidFill>
                  <a:schemeClr val="bg1"/>
                </a:solidFill>
              </a:rPr>
              <a:t>fallout</a:t>
            </a:r>
            <a:r>
              <a:rPr lang="nl-NL" sz="2800" dirty="0">
                <a:solidFill>
                  <a:schemeClr val="bg1"/>
                </a:solidFill>
              </a:rPr>
              <a:t>?</a:t>
            </a:r>
          </a:p>
          <a:p>
            <a:endParaRPr lang="nl-NL" dirty="0">
              <a:solidFill>
                <a:schemeClr val="bg1"/>
              </a:solidFill>
            </a:endParaRPr>
          </a:p>
          <a:p>
            <a:r>
              <a:rPr lang="nl-NL" dirty="0">
                <a:solidFill>
                  <a:schemeClr val="bg1"/>
                </a:solidFill>
              </a:rPr>
              <a:t> </a:t>
            </a:r>
          </a:p>
        </p:txBody>
      </p:sp>
      <p:sp>
        <p:nvSpPr>
          <p:cNvPr id="3" name="Tekstvak 2">
            <a:extLst>
              <a:ext uri="{FF2B5EF4-FFF2-40B4-BE49-F238E27FC236}">
                <a16:creationId xmlns:a16="http://schemas.microsoft.com/office/drawing/2014/main" id="{E637F302-7E94-67D1-780B-9704AACA9ACC}"/>
              </a:ext>
            </a:extLst>
          </p:cNvPr>
          <p:cNvSpPr txBox="1"/>
          <p:nvPr/>
        </p:nvSpPr>
        <p:spPr>
          <a:xfrm>
            <a:off x="5733474" y="4990489"/>
            <a:ext cx="6350950" cy="646331"/>
          </a:xfrm>
          <a:prstGeom prst="rect">
            <a:avLst/>
          </a:prstGeom>
          <a:noFill/>
        </p:spPr>
        <p:txBody>
          <a:bodyPr wrap="square" rtlCol="0">
            <a:spAutoFit/>
          </a:bodyPr>
          <a:lstStyle/>
          <a:p>
            <a:r>
              <a:rPr lang="nl-NL" i="1" dirty="0">
                <a:solidFill>
                  <a:schemeClr val="bg1"/>
                </a:solidFill>
              </a:rPr>
              <a:t> Algemene regel: </a:t>
            </a:r>
          </a:p>
          <a:p>
            <a:r>
              <a:rPr lang="nl-NL" i="1" dirty="0">
                <a:solidFill>
                  <a:schemeClr val="bg1"/>
                </a:solidFill>
              </a:rPr>
              <a:t>Hoe meer (persoons)gegevens, hoe groter de Impact</a:t>
            </a:r>
          </a:p>
        </p:txBody>
      </p:sp>
    </p:spTree>
    <p:extLst>
      <p:ext uri="{BB962C8B-B14F-4D97-AF65-F5344CB8AC3E}">
        <p14:creationId xmlns:p14="http://schemas.microsoft.com/office/powerpoint/2010/main" val="34244447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descr="Apple, Google ve Microsoft’tan dev ortaklık – Sözcü Gazetesi">
            <a:extLst>
              <a:ext uri="{FF2B5EF4-FFF2-40B4-BE49-F238E27FC236}">
                <a16:creationId xmlns:a16="http://schemas.microsoft.com/office/drawing/2014/main" id="{BCE101D8-26CE-DB6A-68FD-5A48663CE7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0922" y="4243705"/>
            <a:ext cx="2352408" cy="1301844"/>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atum 3">
            <a:extLst>
              <a:ext uri="{FF2B5EF4-FFF2-40B4-BE49-F238E27FC236}">
                <a16:creationId xmlns:a16="http://schemas.microsoft.com/office/drawing/2014/main" id="{2053AEB3-1027-0346-1A49-784416699765}"/>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A02154EF-8B46-6171-3896-A83EC509C234}"/>
              </a:ext>
            </a:extLst>
          </p:cNvPr>
          <p:cNvSpPr>
            <a:spLocks noGrp="1"/>
          </p:cNvSpPr>
          <p:nvPr>
            <p:ph type="ftr" sz="quarter" idx="11"/>
          </p:nvPr>
        </p:nvSpPr>
        <p:spPr/>
        <p:txBody>
          <a:bodyPr/>
          <a:lstStyle/>
          <a:p>
            <a:r>
              <a:rPr lang="nl-NL"/>
              <a:t>Titel van de presentatie</a:t>
            </a:r>
            <a:endParaRPr lang="nl-NL" dirty="0"/>
          </a:p>
        </p:txBody>
      </p:sp>
      <p:sp>
        <p:nvSpPr>
          <p:cNvPr id="2" name="Titel 6">
            <a:extLst>
              <a:ext uri="{FF2B5EF4-FFF2-40B4-BE49-F238E27FC236}">
                <a16:creationId xmlns:a16="http://schemas.microsoft.com/office/drawing/2014/main" id="{1937C32C-ACDF-10CA-6E54-A6EE48E89A71}"/>
              </a:ext>
            </a:extLst>
          </p:cNvPr>
          <p:cNvSpPr txBox="1">
            <a:spLocks/>
          </p:cNvSpPr>
          <p:nvPr/>
        </p:nvSpPr>
        <p:spPr>
          <a:xfrm>
            <a:off x="2333627" y="667101"/>
            <a:ext cx="6237541" cy="1588127"/>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Waarschijnlijkheid</a:t>
            </a:r>
          </a:p>
          <a:p>
            <a:pPr algn="ctr"/>
            <a:r>
              <a:rPr lang="nl-NL" sz="5400" dirty="0">
                <a:ln/>
                <a:solidFill>
                  <a:schemeClr val="accent4"/>
                </a:solidFill>
              </a:rPr>
              <a:t>(kans)</a:t>
            </a:r>
          </a:p>
        </p:txBody>
      </p:sp>
      <p:sp>
        <p:nvSpPr>
          <p:cNvPr id="8" name="Tijdelijke aanduiding voor inhoud 5">
            <a:extLst>
              <a:ext uri="{FF2B5EF4-FFF2-40B4-BE49-F238E27FC236}">
                <a16:creationId xmlns:a16="http://schemas.microsoft.com/office/drawing/2014/main" id="{D171F08E-F34B-7D26-A1F8-687745C72587}"/>
              </a:ext>
            </a:extLst>
          </p:cNvPr>
          <p:cNvSpPr txBox="1">
            <a:spLocks/>
          </p:cNvSpPr>
          <p:nvPr/>
        </p:nvSpPr>
        <p:spPr>
          <a:xfrm>
            <a:off x="781256" y="3550454"/>
            <a:ext cx="10826711" cy="2688346"/>
          </a:xfrm>
          <a:prstGeom prst="rect">
            <a:avLst/>
          </a:prstGeom>
        </p:spPr>
        <p:txBody>
          <a:bodyPr vert="horz" lIns="0" tIns="0" rIns="0" bIns="0" rtlCol="0">
            <a:noAutofit/>
          </a:bodyPr>
          <a:lstStyle>
            <a:lvl1pPr marL="288000" indent="-288000" algn="l" defTabSz="914400" rtl="0" eaLnBrk="1" latinLnBrk="0" hangingPunct="1">
              <a:lnSpc>
                <a:spcPct val="90000"/>
              </a:lnSpc>
              <a:spcBef>
                <a:spcPts val="1000"/>
              </a:spcBef>
              <a:buClr>
                <a:schemeClr val="accent3"/>
              </a:buClr>
              <a:buSzPct val="100000"/>
              <a:buFont typeface="Arial" panose="020B0604020202020204" pitchFamily="34" charset="0"/>
              <a:buChar char="•"/>
              <a:defRPr sz="2800" b="0" i="0" kern="1200" baseline="0">
                <a:solidFill>
                  <a:schemeClr val="bg1"/>
                </a:solidFill>
                <a:latin typeface="+mn-lt"/>
                <a:ea typeface="+mn-ea"/>
                <a:cs typeface="+mn-cs"/>
              </a:defRPr>
            </a:lvl1pPr>
            <a:lvl2pPr marL="504000" indent="-216000" algn="l" defTabSz="288000" rtl="0" eaLnBrk="1" latinLnBrk="0" hangingPunct="1">
              <a:lnSpc>
                <a:spcPct val="90000"/>
              </a:lnSpc>
              <a:spcBef>
                <a:spcPts val="500"/>
              </a:spcBef>
              <a:buFont typeface="Systeemlettertype"/>
              <a:buChar char="-"/>
              <a:tabLst>
                <a:tab pos="288000" algn="l"/>
              </a:tabLst>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b="1" dirty="0"/>
              <a:t>Factoren die de kans (op een datalek) verhogen :</a:t>
            </a:r>
          </a:p>
          <a:p>
            <a:r>
              <a:rPr lang="nl-NL" sz="2000" i="0" dirty="0">
                <a:effectLst/>
                <a:latin typeface="Söhne"/>
              </a:rPr>
              <a:t>Verouderde Software, </a:t>
            </a:r>
          </a:p>
          <a:p>
            <a:r>
              <a:rPr lang="nl-NL" sz="2000" i="0" dirty="0">
                <a:effectLst/>
                <a:latin typeface="Söhne"/>
              </a:rPr>
              <a:t>Onbeveiligde Netwerken, </a:t>
            </a:r>
          </a:p>
          <a:p>
            <a:r>
              <a:rPr lang="nl-NL" sz="2000" i="0" dirty="0">
                <a:effectLst/>
                <a:latin typeface="Söhne"/>
              </a:rPr>
              <a:t>Zwakke firewall-instellingen en gebrek aan netwerksegmentatie</a:t>
            </a:r>
          </a:p>
          <a:p>
            <a:r>
              <a:rPr lang="nl-NL" sz="2000" i="0" dirty="0">
                <a:effectLst/>
                <a:latin typeface="Söhne"/>
              </a:rPr>
              <a:t>Onvoldoende Encryptie, onvoldoende beveiligingsopties</a:t>
            </a:r>
          </a:p>
          <a:p>
            <a:r>
              <a:rPr lang="nl-NL" sz="2000" dirty="0">
                <a:latin typeface="Söhne"/>
              </a:rPr>
              <a:t>Onbeveiligde Interfaces en </a:t>
            </a:r>
            <a:r>
              <a:rPr lang="nl-NL" sz="2000" dirty="0" err="1">
                <a:latin typeface="Söhne"/>
              </a:rPr>
              <a:t>API’s</a:t>
            </a:r>
            <a:endParaRPr lang="nl-NL" sz="2000" i="0" dirty="0">
              <a:effectLst/>
              <a:highlight>
                <a:srgbClr val="FFFF00"/>
              </a:highlight>
              <a:latin typeface="Söhne"/>
            </a:endParaRPr>
          </a:p>
          <a:p>
            <a:pPr marL="0" indent="0">
              <a:buFont typeface="Arial" panose="020B0604020202020204" pitchFamily="34" charset="0"/>
              <a:buNone/>
            </a:pPr>
            <a:r>
              <a:rPr lang="nl-NL" sz="2000" i="0" dirty="0">
                <a:effectLst/>
                <a:highlight>
                  <a:srgbClr val="FFFF00"/>
                </a:highlight>
                <a:latin typeface="Söhne"/>
              </a:rPr>
              <a:t> </a:t>
            </a:r>
            <a:endParaRPr lang="nl-NL" sz="2000" dirty="0"/>
          </a:p>
          <a:p>
            <a:pPr marL="0" indent="0">
              <a:buFont typeface="Arial" panose="020B0604020202020204" pitchFamily="34" charset="0"/>
              <a:buNone/>
            </a:pPr>
            <a:r>
              <a:rPr lang="nl-NL" dirty="0"/>
              <a:t> </a:t>
            </a:r>
          </a:p>
        </p:txBody>
      </p:sp>
      <p:pic>
        <p:nvPicPr>
          <p:cNvPr id="6" name="Afbeelding 5">
            <a:extLst>
              <a:ext uri="{FF2B5EF4-FFF2-40B4-BE49-F238E27FC236}">
                <a16:creationId xmlns:a16="http://schemas.microsoft.com/office/drawing/2014/main" id="{9073813C-2E8E-6668-61C5-6F25C8B88E2C}"/>
              </a:ext>
            </a:extLst>
          </p:cNvPr>
          <p:cNvPicPr>
            <a:picLocks noChangeAspect="1"/>
          </p:cNvPicPr>
          <p:nvPr/>
        </p:nvPicPr>
        <p:blipFill>
          <a:blip r:embed="rId3"/>
          <a:stretch>
            <a:fillRect/>
          </a:stretch>
        </p:blipFill>
        <p:spPr>
          <a:xfrm>
            <a:off x="494990" y="1529694"/>
            <a:ext cx="2007806" cy="1551867"/>
          </a:xfrm>
          <a:prstGeom prst="rect">
            <a:avLst/>
          </a:prstGeom>
        </p:spPr>
      </p:pic>
    </p:spTree>
    <p:extLst>
      <p:ext uri="{BB962C8B-B14F-4D97-AF65-F5344CB8AC3E}">
        <p14:creationId xmlns:p14="http://schemas.microsoft.com/office/powerpoint/2010/main" val="370608713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2053AEB3-1027-0346-1A49-784416699765}"/>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A02154EF-8B46-6171-3896-A83EC509C234}"/>
              </a:ext>
            </a:extLst>
          </p:cNvPr>
          <p:cNvSpPr>
            <a:spLocks noGrp="1"/>
          </p:cNvSpPr>
          <p:nvPr>
            <p:ph type="ftr" sz="quarter" idx="11"/>
          </p:nvPr>
        </p:nvSpPr>
        <p:spPr/>
        <p:txBody>
          <a:bodyPr/>
          <a:lstStyle/>
          <a:p>
            <a:r>
              <a:rPr lang="nl-NL"/>
              <a:t>Titel van de presentatie</a:t>
            </a:r>
            <a:endParaRPr lang="nl-NL" dirty="0"/>
          </a:p>
        </p:txBody>
      </p:sp>
      <p:sp>
        <p:nvSpPr>
          <p:cNvPr id="2" name="Titel 6">
            <a:extLst>
              <a:ext uri="{FF2B5EF4-FFF2-40B4-BE49-F238E27FC236}">
                <a16:creationId xmlns:a16="http://schemas.microsoft.com/office/drawing/2014/main" id="{1937C32C-ACDF-10CA-6E54-A6EE48E89A71}"/>
              </a:ext>
            </a:extLst>
          </p:cNvPr>
          <p:cNvSpPr txBox="1">
            <a:spLocks/>
          </p:cNvSpPr>
          <p:nvPr/>
        </p:nvSpPr>
        <p:spPr>
          <a:xfrm>
            <a:off x="2333627" y="667101"/>
            <a:ext cx="6237541" cy="1588127"/>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Waarschijnlijkheid</a:t>
            </a:r>
          </a:p>
          <a:p>
            <a:pPr algn="ctr"/>
            <a:r>
              <a:rPr lang="nl-NL" sz="5400" dirty="0">
                <a:ln/>
                <a:solidFill>
                  <a:schemeClr val="accent4"/>
                </a:solidFill>
              </a:rPr>
              <a:t>(kans)</a:t>
            </a:r>
          </a:p>
        </p:txBody>
      </p:sp>
      <p:sp>
        <p:nvSpPr>
          <p:cNvPr id="8" name="Tijdelijke aanduiding voor inhoud 5">
            <a:extLst>
              <a:ext uri="{FF2B5EF4-FFF2-40B4-BE49-F238E27FC236}">
                <a16:creationId xmlns:a16="http://schemas.microsoft.com/office/drawing/2014/main" id="{D171F08E-F34B-7D26-A1F8-687745C72587}"/>
              </a:ext>
            </a:extLst>
          </p:cNvPr>
          <p:cNvSpPr txBox="1">
            <a:spLocks/>
          </p:cNvSpPr>
          <p:nvPr/>
        </p:nvSpPr>
        <p:spPr>
          <a:xfrm>
            <a:off x="781256" y="3063990"/>
            <a:ext cx="9196462" cy="2688346"/>
          </a:xfrm>
          <a:prstGeom prst="rect">
            <a:avLst/>
          </a:prstGeom>
        </p:spPr>
        <p:txBody>
          <a:bodyPr vert="horz" lIns="0" tIns="0" rIns="0" bIns="0" rtlCol="0">
            <a:noAutofit/>
          </a:bodyPr>
          <a:lstStyle>
            <a:lvl1pPr marL="288000" indent="-288000" algn="l" defTabSz="914400" rtl="0" eaLnBrk="1" latinLnBrk="0" hangingPunct="1">
              <a:lnSpc>
                <a:spcPct val="90000"/>
              </a:lnSpc>
              <a:spcBef>
                <a:spcPts val="1000"/>
              </a:spcBef>
              <a:buClr>
                <a:schemeClr val="accent3"/>
              </a:buClr>
              <a:buSzPct val="100000"/>
              <a:buFont typeface="Arial" panose="020B0604020202020204" pitchFamily="34" charset="0"/>
              <a:buChar char="•"/>
              <a:defRPr sz="2800" b="0" i="0" kern="1200" baseline="0">
                <a:solidFill>
                  <a:schemeClr val="bg1"/>
                </a:solidFill>
                <a:latin typeface="+mn-lt"/>
                <a:ea typeface="+mn-ea"/>
                <a:cs typeface="+mn-cs"/>
              </a:defRPr>
            </a:lvl1pPr>
            <a:lvl2pPr marL="504000" indent="-216000" algn="l" defTabSz="288000" rtl="0" eaLnBrk="1" latinLnBrk="0" hangingPunct="1">
              <a:lnSpc>
                <a:spcPct val="90000"/>
              </a:lnSpc>
              <a:spcBef>
                <a:spcPts val="500"/>
              </a:spcBef>
              <a:buFont typeface="Systeemlettertype"/>
              <a:buChar char="-"/>
              <a:tabLst>
                <a:tab pos="288000" algn="l"/>
              </a:tabLst>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b="1" dirty="0"/>
              <a:t>Factoren </a:t>
            </a:r>
          </a:p>
          <a:p>
            <a:pPr marL="0" indent="0">
              <a:buFont typeface="Arial" panose="020B0604020202020204" pitchFamily="34" charset="0"/>
              <a:buNone/>
            </a:pPr>
            <a:r>
              <a:rPr lang="nl-NL" b="1" dirty="0"/>
              <a:t> </a:t>
            </a:r>
            <a:endParaRPr lang="nl-NL" sz="2000" dirty="0"/>
          </a:p>
          <a:p>
            <a:pPr marL="0" indent="0">
              <a:buFont typeface="Arial" panose="020B0604020202020204" pitchFamily="34" charset="0"/>
              <a:buNone/>
            </a:pPr>
            <a:r>
              <a:rPr lang="nl-NL" dirty="0"/>
              <a:t> </a:t>
            </a:r>
          </a:p>
        </p:txBody>
      </p:sp>
      <p:pic>
        <p:nvPicPr>
          <p:cNvPr id="12" name="Afbeelding 11" descr="Afbeelding met clipart, hoed, tekenfilm">
            <a:extLst>
              <a:ext uri="{FF2B5EF4-FFF2-40B4-BE49-F238E27FC236}">
                <a16:creationId xmlns:a16="http://schemas.microsoft.com/office/drawing/2014/main" id="{45EBD627-6F4F-7D38-B027-42B4D555117C}"/>
              </a:ext>
            </a:extLst>
          </p:cNvPr>
          <p:cNvPicPr>
            <a:picLocks noChangeAspect="1"/>
          </p:cNvPicPr>
          <p:nvPr/>
        </p:nvPicPr>
        <p:blipFill>
          <a:blip r:embed="rId3"/>
          <a:stretch>
            <a:fillRect/>
          </a:stretch>
        </p:blipFill>
        <p:spPr>
          <a:xfrm>
            <a:off x="378190" y="1475863"/>
            <a:ext cx="1955437" cy="1955437"/>
          </a:xfrm>
          <a:prstGeom prst="rect">
            <a:avLst/>
          </a:prstGeom>
        </p:spPr>
      </p:pic>
      <p:pic>
        <p:nvPicPr>
          <p:cNvPr id="6" name="Afbeelding 5" descr="Afbeelding met kleding, persoon, jurk, verven&#10;&#10;Automatisch gegenereerde beschrijving">
            <a:extLst>
              <a:ext uri="{FF2B5EF4-FFF2-40B4-BE49-F238E27FC236}">
                <a16:creationId xmlns:a16="http://schemas.microsoft.com/office/drawing/2014/main" id="{52B21799-60E0-0DC1-7806-564165D72540}"/>
              </a:ext>
            </a:extLst>
          </p:cNvPr>
          <p:cNvPicPr>
            <a:picLocks noChangeAspect="1"/>
          </p:cNvPicPr>
          <p:nvPr/>
        </p:nvPicPr>
        <p:blipFill>
          <a:blip r:embed="rId4"/>
          <a:stretch>
            <a:fillRect/>
          </a:stretch>
        </p:blipFill>
        <p:spPr>
          <a:xfrm>
            <a:off x="3889543" y="3063990"/>
            <a:ext cx="1387273" cy="1387273"/>
          </a:xfrm>
          <a:prstGeom prst="rect">
            <a:avLst/>
          </a:prstGeom>
        </p:spPr>
      </p:pic>
      <p:pic>
        <p:nvPicPr>
          <p:cNvPr id="9" name="Afbeelding 8" descr="Afbeelding met Superheld, kleding, persoon, Held&#10;&#10;Automatisch gegenereerde beschrijving">
            <a:extLst>
              <a:ext uri="{FF2B5EF4-FFF2-40B4-BE49-F238E27FC236}">
                <a16:creationId xmlns:a16="http://schemas.microsoft.com/office/drawing/2014/main" id="{3BD7FD0B-32C1-4B33-1BC5-36BE97C908EF}"/>
              </a:ext>
            </a:extLst>
          </p:cNvPr>
          <p:cNvPicPr>
            <a:picLocks noChangeAspect="1"/>
          </p:cNvPicPr>
          <p:nvPr/>
        </p:nvPicPr>
        <p:blipFill>
          <a:blip r:embed="rId5"/>
          <a:stretch>
            <a:fillRect/>
          </a:stretch>
        </p:blipFill>
        <p:spPr>
          <a:xfrm>
            <a:off x="5438875" y="3294254"/>
            <a:ext cx="1098201" cy="1098201"/>
          </a:xfrm>
          <a:prstGeom prst="rect">
            <a:avLst/>
          </a:prstGeom>
        </p:spPr>
      </p:pic>
      <p:pic>
        <p:nvPicPr>
          <p:cNvPr id="11" name="Afbeelding 10" descr="Afbeelding met persoon, kleding, Menselijk gezicht, spiegel&#10;&#10;Automatisch gegenereerde beschrijving">
            <a:extLst>
              <a:ext uri="{FF2B5EF4-FFF2-40B4-BE49-F238E27FC236}">
                <a16:creationId xmlns:a16="http://schemas.microsoft.com/office/drawing/2014/main" id="{9FBD6B9D-9015-54A0-FAD3-A82819C66EF1}"/>
              </a:ext>
            </a:extLst>
          </p:cNvPr>
          <p:cNvPicPr>
            <a:picLocks noChangeAspect="1"/>
          </p:cNvPicPr>
          <p:nvPr/>
        </p:nvPicPr>
        <p:blipFill>
          <a:blip r:embed="rId6"/>
          <a:stretch>
            <a:fillRect/>
          </a:stretch>
        </p:blipFill>
        <p:spPr>
          <a:xfrm>
            <a:off x="3599931" y="2499286"/>
            <a:ext cx="3903953" cy="39039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239412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CF77C81-D6AD-FA26-0B65-9703F48C9351}"/>
              </a:ext>
            </a:extLst>
          </p:cNvPr>
          <p:cNvSpPr>
            <a:spLocks noGrp="1"/>
          </p:cNvSpPr>
          <p:nvPr>
            <p:ph idx="1"/>
          </p:nvPr>
        </p:nvSpPr>
        <p:spPr>
          <a:xfrm>
            <a:off x="1512000" y="1846400"/>
            <a:ext cx="10210100" cy="4320000"/>
          </a:xfrm>
        </p:spPr>
        <p:txBody>
          <a:bodyPr/>
          <a:lstStyle/>
          <a:p>
            <a:pPr marL="0" indent="0">
              <a:buNone/>
            </a:pPr>
            <a:endParaRPr lang="nl-NL" sz="2400" dirty="0">
              <a:solidFill>
                <a:schemeClr val="accent1"/>
              </a:solidFill>
            </a:endParaRPr>
          </a:p>
          <a:p>
            <a:pPr marL="0" indent="0">
              <a:buNone/>
            </a:pPr>
            <a:endParaRPr lang="nl-NL" sz="2400" dirty="0">
              <a:solidFill>
                <a:schemeClr val="accent1"/>
              </a:solidFill>
            </a:endParaRPr>
          </a:p>
        </p:txBody>
      </p:sp>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A48D9E58-D5BB-B94B-6F79-A53678EE53B8}"/>
              </a:ext>
            </a:extLst>
          </p:cNvPr>
          <p:cNvSpPr>
            <a:spLocks noGrp="1"/>
          </p:cNvSpPr>
          <p:nvPr>
            <p:ph type="ftr" sz="quarter" idx="11"/>
          </p:nvPr>
        </p:nvSpPr>
        <p:spPr/>
        <p:txBody>
          <a:bodyPr/>
          <a:lstStyle/>
          <a:p>
            <a:r>
              <a:rPr lang="nl-NL"/>
              <a:t>Titel van de presentatie</a:t>
            </a:r>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1633482" y="347770"/>
            <a:ext cx="8699754" cy="840230"/>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Wat is haar/zijn strategie?</a:t>
            </a:r>
          </a:p>
        </p:txBody>
      </p:sp>
    </p:spTree>
    <p:extLst>
      <p:ext uri="{BB962C8B-B14F-4D97-AF65-F5344CB8AC3E}">
        <p14:creationId xmlns:p14="http://schemas.microsoft.com/office/powerpoint/2010/main" val="6059333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CF77C81-D6AD-FA26-0B65-9703F48C9351}"/>
              </a:ext>
            </a:extLst>
          </p:cNvPr>
          <p:cNvSpPr>
            <a:spLocks noGrp="1"/>
          </p:cNvSpPr>
          <p:nvPr>
            <p:ph idx="1"/>
          </p:nvPr>
        </p:nvSpPr>
        <p:spPr>
          <a:xfrm>
            <a:off x="1512000" y="1846400"/>
            <a:ext cx="10210100" cy="4320000"/>
          </a:xfrm>
        </p:spPr>
        <p:txBody>
          <a:bodyPr/>
          <a:lstStyle/>
          <a:p>
            <a:pPr marL="0" indent="0">
              <a:buNone/>
            </a:pPr>
            <a:endParaRPr lang="nl-NL" sz="2400" dirty="0">
              <a:solidFill>
                <a:schemeClr val="accent1"/>
              </a:solidFill>
            </a:endParaRPr>
          </a:p>
          <a:p>
            <a:pPr marL="0" indent="0">
              <a:buNone/>
            </a:pPr>
            <a:endParaRPr lang="nl-NL" sz="2400" dirty="0">
              <a:solidFill>
                <a:schemeClr val="accent1"/>
              </a:solidFill>
            </a:endParaRPr>
          </a:p>
        </p:txBody>
      </p:sp>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A48D9E58-D5BB-B94B-6F79-A53678EE53B8}"/>
              </a:ext>
            </a:extLst>
          </p:cNvPr>
          <p:cNvSpPr>
            <a:spLocks noGrp="1"/>
          </p:cNvSpPr>
          <p:nvPr>
            <p:ph type="ftr" sz="quarter" idx="11"/>
          </p:nvPr>
        </p:nvSpPr>
        <p:spPr/>
        <p:txBody>
          <a:bodyPr/>
          <a:lstStyle/>
          <a:p>
            <a:r>
              <a:rPr lang="nl-NL"/>
              <a:t>Titel van de presentatie</a:t>
            </a:r>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1633482" y="347770"/>
            <a:ext cx="8699754" cy="840230"/>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Wat is haar/zijn strategie?</a:t>
            </a:r>
          </a:p>
        </p:txBody>
      </p:sp>
      <p:pic>
        <p:nvPicPr>
          <p:cNvPr id="10242" name="Picture 2" descr="Sleutels verliezen is verleden tijd met deze tips - Slotenmaker Utrecht">
            <a:extLst>
              <a:ext uri="{FF2B5EF4-FFF2-40B4-BE49-F238E27FC236}">
                <a16:creationId xmlns:a16="http://schemas.microsoft.com/office/drawing/2014/main" id="{80C3AAA0-5B8A-4CAC-3DA6-F3900431B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8262" y="4356847"/>
            <a:ext cx="2594590" cy="18567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Afbeelding 8" descr="Afbeelding met overdekt, muur, plank, interieurontwerp&#10;&#10;Automatisch gegenereerde beschrijving">
            <a:extLst>
              <a:ext uri="{FF2B5EF4-FFF2-40B4-BE49-F238E27FC236}">
                <a16:creationId xmlns:a16="http://schemas.microsoft.com/office/drawing/2014/main" id="{9ACB825C-A74B-FFFB-8075-5020BFAA9858}"/>
              </a:ext>
            </a:extLst>
          </p:cNvPr>
          <p:cNvPicPr>
            <a:picLocks noChangeAspect="1"/>
          </p:cNvPicPr>
          <p:nvPr/>
        </p:nvPicPr>
        <p:blipFill>
          <a:blip r:embed="rId4"/>
          <a:stretch>
            <a:fillRect/>
          </a:stretch>
        </p:blipFill>
        <p:spPr>
          <a:xfrm>
            <a:off x="7416605" y="1301692"/>
            <a:ext cx="2296907" cy="2296907"/>
          </a:xfrm>
          <a:prstGeom prst="rect">
            <a:avLst/>
          </a:prstGeom>
          <a:ln>
            <a:noFill/>
          </a:ln>
          <a:effectLst>
            <a:softEdge rad="112500"/>
          </a:effectLst>
        </p:spPr>
      </p:pic>
      <p:pic>
        <p:nvPicPr>
          <p:cNvPr id="12" name="Afbeelding 11">
            <a:extLst>
              <a:ext uri="{FF2B5EF4-FFF2-40B4-BE49-F238E27FC236}">
                <a16:creationId xmlns:a16="http://schemas.microsoft.com/office/drawing/2014/main" id="{D56738F7-A4F3-B421-14B7-CC7F9867B173}"/>
              </a:ext>
            </a:extLst>
          </p:cNvPr>
          <p:cNvPicPr>
            <a:picLocks noChangeAspect="1"/>
          </p:cNvPicPr>
          <p:nvPr/>
        </p:nvPicPr>
        <p:blipFill>
          <a:blip r:embed="rId5"/>
          <a:stretch>
            <a:fillRect/>
          </a:stretch>
        </p:blipFill>
        <p:spPr>
          <a:xfrm>
            <a:off x="3770398" y="1748800"/>
            <a:ext cx="2536263" cy="4080565"/>
          </a:xfrm>
          <a:prstGeom prst="rect">
            <a:avLst/>
          </a:prstGeom>
        </p:spPr>
      </p:pic>
      <p:pic>
        <p:nvPicPr>
          <p:cNvPr id="14" name="Afbeelding 13">
            <a:extLst>
              <a:ext uri="{FF2B5EF4-FFF2-40B4-BE49-F238E27FC236}">
                <a16:creationId xmlns:a16="http://schemas.microsoft.com/office/drawing/2014/main" id="{1B222DA9-07D2-1C1A-5E93-B9678380F300}"/>
              </a:ext>
            </a:extLst>
          </p:cNvPr>
          <p:cNvPicPr>
            <a:picLocks noChangeAspect="1"/>
          </p:cNvPicPr>
          <p:nvPr/>
        </p:nvPicPr>
        <p:blipFill>
          <a:blip r:embed="rId6"/>
          <a:stretch>
            <a:fillRect/>
          </a:stretch>
        </p:blipFill>
        <p:spPr>
          <a:xfrm>
            <a:off x="1222019" y="1443318"/>
            <a:ext cx="1898744" cy="1760119"/>
          </a:xfrm>
          <a:prstGeom prst="rect">
            <a:avLst/>
          </a:prstGeom>
        </p:spPr>
      </p:pic>
    </p:spTree>
    <p:extLst>
      <p:ext uri="{BB962C8B-B14F-4D97-AF65-F5344CB8AC3E}">
        <p14:creationId xmlns:p14="http://schemas.microsoft.com/office/powerpoint/2010/main" val="3087675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CF77C81-D6AD-FA26-0B65-9703F48C9351}"/>
              </a:ext>
            </a:extLst>
          </p:cNvPr>
          <p:cNvSpPr>
            <a:spLocks noGrp="1"/>
          </p:cNvSpPr>
          <p:nvPr>
            <p:ph idx="1"/>
          </p:nvPr>
        </p:nvSpPr>
        <p:spPr>
          <a:xfrm>
            <a:off x="1512000" y="1846400"/>
            <a:ext cx="10210100" cy="4320000"/>
          </a:xfrm>
        </p:spPr>
        <p:txBody>
          <a:bodyPr/>
          <a:lstStyle/>
          <a:p>
            <a:r>
              <a:rPr lang="nl-NL" sz="2400" i="0" dirty="0">
                <a:solidFill>
                  <a:schemeClr val="accent1"/>
                </a:solidFill>
                <a:effectLst/>
              </a:rPr>
              <a:t>(</a:t>
            </a:r>
            <a:r>
              <a:rPr lang="nl-NL" sz="2400" i="0" dirty="0" err="1">
                <a:solidFill>
                  <a:schemeClr val="accent1"/>
                </a:solidFill>
                <a:effectLst/>
              </a:rPr>
              <a:t>Beveiligings</a:t>
            </a:r>
            <a:r>
              <a:rPr lang="nl-NL" sz="2400" i="0" dirty="0">
                <a:solidFill>
                  <a:schemeClr val="accent1"/>
                </a:solidFill>
                <a:effectLst/>
              </a:rPr>
              <a:t>) beleid en Compliance </a:t>
            </a:r>
          </a:p>
          <a:p>
            <a:r>
              <a:rPr lang="nl-NL" sz="2400" i="0" dirty="0">
                <a:solidFill>
                  <a:schemeClr val="accent1"/>
                </a:solidFill>
                <a:effectLst/>
                <a:highlight>
                  <a:srgbClr val="FFFF00"/>
                </a:highlight>
              </a:rPr>
              <a:t>Risicobeheer </a:t>
            </a:r>
            <a:endParaRPr lang="nl-NL" sz="2400" dirty="0">
              <a:solidFill>
                <a:schemeClr val="accent1"/>
              </a:solidFill>
              <a:highlight>
                <a:srgbClr val="FFFF00"/>
              </a:highlight>
            </a:endParaRPr>
          </a:p>
          <a:p>
            <a:r>
              <a:rPr lang="nl-NL" sz="2400" i="0" dirty="0">
                <a:solidFill>
                  <a:schemeClr val="accent1"/>
                </a:solidFill>
                <a:effectLst/>
              </a:rPr>
              <a:t>Training en Bewustmaking </a:t>
            </a:r>
          </a:p>
          <a:p>
            <a:r>
              <a:rPr lang="nl-NL" sz="2400" i="0" dirty="0">
                <a:solidFill>
                  <a:schemeClr val="accent1"/>
                </a:solidFill>
                <a:effectLst/>
              </a:rPr>
              <a:t>Advies en Ondersteuning </a:t>
            </a:r>
            <a:endParaRPr lang="nl-NL" sz="2400" dirty="0">
              <a:solidFill>
                <a:schemeClr val="accent1"/>
              </a:solidFill>
            </a:endParaRPr>
          </a:p>
          <a:p>
            <a:r>
              <a:rPr lang="nl-NL" sz="2400" i="0" dirty="0">
                <a:solidFill>
                  <a:schemeClr val="accent1"/>
                </a:solidFill>
                <a:effectLst/>
              </a:rPr>
              <a:t>Toezicht op Gegevensbescherming en Privacy</a:t>
            </a:r>
          </a:p>
          <a:p>
            <a:r>
              <a:rPr lang="nl-NL" sz="2400" i="0" dirty="0">
                <a:solidFill>
                  <a:schemeClr val="accent1"/>
                </a:solidFill>
                <a:effectLst/>
              </a:rPr>
              <a:t>Incidentmanagement</a:t>
            </a:r>
            <a:endParaRPr lang="nl-NL" sz="2400" dirty="0">
              <a:solidFill>
                <a:schemeClr val="accent1"/>
              </a:solidFill>
            </a:endParaRPr>
          </a:p>
          <a:p>
            <a:r>
              <a:rPr lang="nl-NL" sz="2400" i="0" dirty="0">
                <a:solidFill>
                  <a:schemeClr val="accent1"/>
                </a:solidFill>
                <a:effectLst/>
              </a:rPr>
              <a:t>Samenwerking met Autoriteiten</a:t>
            </a:r>
          </a:p>
          <a:p>
            <a:r>
              <a:rPr lang="nl-NL" sz="2400" i="0" dirty="0">
                <a:solidFill>
                  <a:schemeClr val="accent1"/>
                </a:solidFill>
                <a:effectLst/>
              </a:rPr>
              <a:t>Evaluatie en Audit</a:t>
            </a:r>
            <a:endParaRPr lang="nl-NL" sz="2400" dirty="0">
              <a:solidFill>
                <a:schemeClr val="accent1"/>
              </a:solidFill>
            </a:endParaRPr>
          </a:p>
        </p:txBody>
      </p:sp>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A48D9E58-D5BB-B94B-6F79-A53678EE53B8}"/>
              </a:ext>
            </a:extLst>
          </p:cNvPr>
          <p:cNvSpPr>
            <a:spLocks noGrp="1"/>
          </p:cNvSpPr>
          <p:nvPr>
            <p:ph type="ftr" sz="quarter" idx="11"/>
          </p:nvPr>
        </p:nvSpPr>
        <p:spPr/>
        <p:txBody>
          <a:bodyPr/>
          <a:lstStyle/>
          <a:p>
            <a:r>
              <a:rPr lang="nl-NL"/>
              <a:t>Titel van de presentatie</a:t>
            </a:r>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1659075" y="347770"/>
            <a:ext cx="8648521" cy="840230"/>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 Privacy-&amp;</a:t>
            </a:r>
            <a:r>
              <a:rPr lang="nl-NL" sz="5400" dirty="0">
                <a:ln/>
                <a:solidFill>
                  <a:srgbClr val="97C0E0"/>
                </a:solidFill>
              </a:rPr>
              <a:t>security</a:t>
            </a:r>
            <a:r>
              <a:rPr lang="nl-NL" sz="5400" dirty="0">
                <a:ln/>
                <a:solidFill>
                  <a:schemeClr val="accent4"/>
                </a:solidFill>
              </a:rPr>
              <a:t> Officer</a:t>
            </a:r>
          </a:p>
        </p:txBody>
      </p:sp>
      <p:sp>
        <p:nvSpPr>
          <p:cNvPr id="2" name="Pijl: omlaag 1">
            <a:extLst>
              <a:ext uri="{FF2B5EF4-FFF2-40B4-BE49-F238E27FC236}">
                <a16:creationId xmlns:a16="http://schemas.microsoft.com/office/drawing/2014/main" id="{9CF9162E-9562-683C-AB5B-C4274C1D80C1}"/>
              </a:ext>
            </a:extLst>
          </p:cNvPr>
          <p:cNvSpPr/>
          <p:nvPr/>
        </p:nvSpPr>
        <p:spPr>
          <a:xfrm rot="9306719">
            <a:off x="7039896" y="1328271"/>
            <a:ext cx="491613" cy="7406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7326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31BA5-AEB7-20E4-D010-43955B08619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F76F12-83D9-7530-D0A3-D416DF21565C}"/>
              </a:ext>
            </a:extLst>
          </p:cNvPr>
          <p:cNvSpPr>
            <a:spLocks noGrp="1"/>
          </p:cNvSpPr>
          <p:nvPr>
            <p:ph type="title"/>
          </p:nvPr>
        </p:nvSpPr>
        <p:spPr/>
        <p:txBody>
          <a:bodyPr/>
          <a:lstStyle/>
          <a:p>
            <a:r>
              <a:rPr lang="nl-NL" dirty="0"/>
              <a:t>Digitale bescherming</a:t>
            </a:r>
          </a:p>
        </p:txBody>
      </p:sp>
      <p:sp>
        <p:nvSpPr>
          <p:cNvPr id="3" name="Tijdelijke aanduiding voor inhoud 2">
            <a:extLst>
              <a:ext uri="{FF2B5EF4-FFF2-40B4-BE49-F238E27FC236}">
                <a16:creationId xmlns:a16="http://schemas.microsoft.com/office/drawing/2014/main" id="{D2C69F61-F7E0-449C-707D-B0DD92C511BF}"/>
              </a:ext>
            </a:extLst>
          </p:cNvPr>
          <p:cNvSpPr>
            <a:spLocks noGrp="1"/>
          </p:cNvSpPr>
          <p:nvPr>
            <p:ph idx="1"/>
          </p:nvPr>
        </p:nvSpPr>
        <p:spPr/>
        <p:txBody>
          <a:bodyPr/>
          <a:lstStyle/>
          <a:p>
            <a:pPr marL="1257300" lvl="2" indent="-342900" fontAlgn="base">
              <a:buFontTx/>
              <a:buChar char="-"/>
            </a:pPr>
            <a:endParaRPr lang="nl-NL" b="1" dirty="0">
              <a:solidFill>
                <a:srgbClr val="2E2545"/>
              </a:solidFill>
              <a:latin typeface="Open Sans" panose="020B0606030504020204" pitchFamily="34" charset="0"/>
            </a:endParaRPr>
          </a:p>
          <a:p>
            <a:pPr lvl="1" fontAlgn="base"/>
            <a:endParaRPr lang="nl-NL" b="1" i="0" dirty="0">
              <a:solidFill>
                <a:srgbClr val="2E2545"/>
              </a:solidFill>
              <a:effectLst/>
              <a:latin typeface="Open Sans" panose="020B0606030504020204" pitchFamily="34" charset="0"/>
            </a:endParaRPr>
          </a:p>
        </p:txBody>
      </p:sp>
      <p:sp>
        <p:nvSpPr>
          <p:cNvPr id="4" name="Tijdelijke aanduiding voor datum 3">
            <a:extLst>
              <a:ext uri="{FF2B5EF4-FFF2-40B4-BE49-F238E27FC236}">
                <a16:creationId xmlns:a16="http://schemas.microsoft.com/office/drawing/2014/main" id="{A9733AA0-2FF6-1AB5-D069-6179C21EECFC}"/>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10" name="Afbeelding 9">
            <a:extLst>
              <a:ext uri="{FF2B5EF4-FFF2-40B4-BE49-F238E27FC236}">
                <a16:creationId xmlns:a16="http://schemas.microsoft.com/office/drawing/2014/main" id="{EF91CD08-92DD-11D2-E204-EA38DD8E548A}"/>
              </a:ext>
            </a:extLst>
          </p:cNvPr>
          <p:cNvPicPr>
            <a:picLocks noChangeAspect="1"/>
          </p:cNvPicPr>
          <p:nvPr/>
        </p:nvPicPr>
        <p:blipFill>
          <a:blip r:embed="rId2"/>
          <a:stretch>
            <a:fillRect/>
          </a:stretch>
        </p:blipFill>
        <p:spPr>
          <a:xfrm>
            <a:off x="7679025" y="3276364"/>
            <a:ext cx="1907416" cy="626992"/>
          </a:xfrm>
          <a:prstGeom prst="rect">
            <a:avLst/>
          </a:prstGeom>
        </p:spPr>
      </p:pic>
      <p:pic>
        <p:nvPicPr>
          <p:cNvPr id="7" name="Afbeelding 6">
            <a:extLst>
              <a:ext uri="{FF2B5EF4-FFF2-40B4-BE49-F238E27FC236}">
                <a16:creationId xmlns:a16="http://schemas.microsoft.com/office/drawing/2014/main" id="{39011F42-19A3-0701-D60E-E3BA22B3C642}"/>
              </a:ext>
            </a:extLst>
          </p:cNvPr>
          <p:cNvPicPr>
            <a:picLocks noChangeAspect="1"/>
          </p:cNvPicPr>
          <p:nvPr/>
        </p:nvPicPr>
        <p:blipFill>
          <a:blip r:embed="rId3"/>
          <a:stretch>
            <a:fillRect/>
          </a:stretch>
        </p:blipFill>
        <p:spPr>
          <a:xfrm>
            <a:off x="1512000" y="2799830"/>
            <a:ext cx="2072820" cy="1600339"/>
          </a:xfrm>
          <a:prstGeom prst="rect">
            <a:avLst/>
          </a:prstGeom>
        </p:spPr>
      </p:pic>
      <p:pic>
        <p:nvPicPr>
          <p:cNvPr id="9" name="Picture 4" descr="Microsoft 365 - Office Power">
            <a:extLst>
              <a:ext uri="{FF2B5EF4-FFF2-40B4-BE49-F238E27FC236}">
                <a16:creationId xmlns:a16="http://schemas.microsoft.com/office/drawing/2014/main" id="{70C6F56A-A72D-BD4F-EF72-9653A0FCB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000" y="2482427"/>
            <a:ext cx="3039825" cy="2494709"/>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79FA7AD6-A7C4-B336-2E45-25802A27DAA5}"/>
              </a:ext>
            </a:extLst>
          </p:cNvPr>
          <p:cNvPicPr>
            <a:picLocks noChangeAspect="1"/>
          </p:cNvPicPr>
          <p:nvPr/>
        </p:nvPicPr>
        <p:blipFill>
          <a:blip r:embed="rId5"/>
          <a:stretch>
            <a:fillRect/>
          </a:stretch>
        </p:blipFill>
        <p:spPr>
          <a:xfrm>
            <a:off x="8993295" y="1715543"/>
            <a:ext cx="1713705" cy="428426"/>
          </a:xfrm>
          <a:prstGeom prst="rect">
            <a:avLst/>
          </a:prstGeom>
        </p:spPr>
      </p:pic>
      <p:pic>
        <p:nvPicPr>
          <p:cNvPr id="14" name="Afbeelding 13">
            <a:extLst>
              <a:ext uri="{FF2B5EF4-FFF2-40B4-BE49-F238E27FC236}">
                <a16:creationId xmlns:a16="http://schemas.microsoft.com/office/drawing/2014/main" id="{1066A490-FC5F-E0F7-1402-A10A88C95425}"/>
              </a:ext>
            </a:extLst>
          </p:cNvPr>
          <p:cNvPicPr>
            <a:picLocks noChangeAspect="1"/>
          </p:cNvPicPr>
          <p:nvPr/>
        </p:nvPicPr>
        <p:blipFill>
          <a:blip r:embed="rId6"/>
          <a:stretch>
            <a:fillRect/>
          </a:stretch>
        </p:blipFill>
        <p:spPr>
          <a:xfrm>
            <a:off x="8966294" y="2410763"/>
            <a:ext cx="1713706" cy="673456"/>
          </a:xfrm>
          <a:prstGeom prst="rect">
            <a:avLst/>
          </a:prstGeom>
        </p:spPr>
      </p:pic>
      <p:pic>
        <p:nvPicPr>
          <p:cNvPr id="4098" name="Picture 2" descr="Van Cito LVS 3.0 naar Leerling in Beeld | Shri Krishna School">
            <a:extLst>
              <a:ext uri="{FF2B5EF4-FFF2-40B4-BE49-F238E27FC236}">
                <a16:creationId xmlns:a16="http://schemas.microsoft.com/office/drawing/2014/main" id="{CDF88F7E-AF81-CD18-49EA-D50341EBE4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4900" y="1077424"/>
            <a:ext cx="1047600" cy="4284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almberg lesmateriaal - Educatheek.nl">
            <a:extLst>
              <a:ext uri="{FF2B5EF4-FFF2-40B4-BE49-F238E27FC236}">
                <a16:creationId xmlns:a16="http://schemas.microsoft.com/office/drawing/2014/main" id="{72E0D7E7-9A33-A73F-8AA6-39FD42DC7B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06999" y="1297726"/>
            <a:ext cx="1229175" cy="33231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Uitgeverij Zwijsen - WPG Website">
            <a:extLst>
              <a:ext uri="{FF2B5EF4-FFF2-40B4-BE49-F238E27FC236}">
                <a16:creationId xmlns:a16="http://schemas.microsoft.com/office/drawing/2014/main" id="{1FE857C4-0E23-8FE0-B62D-FD0A29C70B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42758" y="1630044"/>
            <a:ext cx="1122000" cy="474045"/>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Rechte verbindingslijn met pijl 15">
            <a:extLst>
              <a:ext uri="{FF2B5EF4-FFF2-40B4-BE49-F238E27FC236}">
                <a16:creationId xmlns:a16="http://schemas.microsoft.com/office/drawing/2014/main" id="{0D8E16A8-6E67-855B-D592-27885399D340}"/>
              </a:ext>
            </a:extLst>
          </p:cNvPr>
          <p:cNvCxnSpPr>
            <a:cxnSpLocks/>
          </p:cNvCxnSpPr>
          <p:nvPr/>
        </p:nvCxnSpPr>
        <p:spPr>
          <a:xfrm flipV="1">
            <a:off x="9135294" y="3157736"/>
            <a:ext cx="714853" cy="5577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B763A3DA-0538-BFDB-DB89-BEC1B18E7B30}"/>
              </a:ext>
            </a:extLst>
          </p:cNvPr>
          <p:cNvCxnSpPr>
            <a:cxnSpLocks/>
          </p:cNvCxnSpPr>
          <p:nvPr/>
        </p:nvCxnSpPr>
        <p:spPr>
          <a:xfrm flipV="1">
            <a:off x="9101774" y="2143969"/>
            <a:ext cx="906226" cy="15818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E0BBBD91-A013-FD2D-182C-3192FB5F867E}"/>
              </a:ext>
            </a:extLst>
          </p:cNvPr>
          <p:cNvCxnSpPr/>
          <p:nvPr/>
        </p:nvCxnSpPr>
        <p:spPr>
          <a:xfrm flipV="1">
            <a:off x="10245600" y="1471107"/>
            <a:ext cx="590400" cy="244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A9D0ED7C-E7D0-6A98-6E14-2D5941291B57}"/>
              </a:ext>
            </a:extLst>
          </p:cNvPr>
          <p:cNvCxnSpPr>
            <a:stCxn id="12" idx="3"/>
          </p:cNvCxnSpPr>
          <p:nvPr/>
        </p:nvCxnSpPr>
        <p:spPr>
          <a:xfrm flipV="1">
            <a:off x="10707000" y="1896838"/>
            <a:ext cx="299641" cy="329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a:extLst>
              <a:ext uri="{FF2B5EF4-FFF2-40B4-BE49-F238E27FC236}">
                <a16:creationId xmlns:a16="http://schemas.microsoft.com/office/drawing/2014/main" id="{7421DEFB-FE4B-2F30-8DFB-C8BBC29AF801}"/>
              </a:ext>
            </a:extLst>
          </p:cNvPr>
          <p:cNvCxnSpPr>
            <a:endCxn id="4098" idx="2"/>
          </p:cNvCxnSpPr>
          <p:nvPr/>
        </p:nvCxnSpPr>
        <p:spPr>
          <a:xfrm flipV="1">
            <a:off x="9135294" y="1505850"/>
            <a:ext cx="293406" cy="2144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8" name="Afbeelding 37">
            <a:extLst>
              <a:ext uri="{FF2B5EF4-FFF2-40B4-BE49-F238E27FC236}">
                <a16:creationId xmlns:a16="http://schemas.microsoft.com/office/drawing/2014/main" id="{9E1939AE-5D72-3D37-79D4-6F46FE2110B3}"/>
              </a:ext>
            </a:extLst>
          </p:cNvPr>
          <p:cNvPicPr>
            <a:picLocks noChangeAspect="1"/>
          </p:cNvPicPr>
          <p:nvPr/>
        </p:nvPicPr>
        <p:blipFill>
          <a:blip r:embed="rId10"/>
          <a:stretch>
            <a:fillRect/>
          </a:stretch>
        </p:blipFill>
        <p:spPr>
          <a:xfrm>
            <a:off x="5709068" y="3136136"/>
            <a:ext cx="530561" cy="492664"/>
          </a:xfrm>
          <a:prstGeom prst="rect">
            <a:avLst/>
          </a:prstGeom>
        </p:spPr>
      </p:pic>
      <p:sp>
        <p:nvSpPr>
          <p:cNvPr id="40" name="Pijl: rechts 39">
            <a:extLst>
              <a:ext uri="{FF2B5EF4-FFF2-40B4-BE49-F238E27FC236}">
                <a16:creationId xmlns:a16="http://schemas.microsoft.com/office/drawing/2014/main" id="{55C8B950-9F93-63A3-BF3A-84B64A931DC7}"/>
              </a:ext>
            </a:extLst>
          </p:cNvPr>
          <p:cNvSpPr/>
          <p:nvPr/>
        </p:nvSpPr>
        <p:spPr>
          <a:xfrm>
            <a:off x="3439853" y="3355200"/>
            <a:ext cx="936547" cy="197464"/>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
        <p:nvSpPr>
          <p:cNvPr id="41" name="Pijl: rechts 40">
            <a:extLst>
              <a:ext uri="{FF2B5EF4-FFF2-40B4-BE49-F238E27FC236}">
                <a16:creationId xmlns:a16="http://schemas.microsoft.com/office/drawing/2014/main" id="{C26A87B4-F1AA-C6BD-7778-13CE0240B6E2}"/>
              </a:ext>
            </a:extLst>
          </p:cNvPr>
          <p:cNvSpPr/>
          <p:nvPr/>
        </p:nvSpPr>
        <p:spPr>
          <a:xfrm>
            <a:off x="7415319" y="3491128"/>
            <a:ext cx="419207" cy="197464"/>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pic>
        <p:nvPicPr>
          <p:cNvPr id="45" name="Afbeelding 44">
            <a:extLst>
              <a:ext uri="{FF2B5EF4-FFF2-40B4-BE49-F238E27FC236}">
                <a16:creationId xmlns:a16="http://schemas.microsoft.com/office/drawing/2014/main" id="{C685050D-9D1E-C3A9-C1B5-8927BC311F8D}"/>
              </a:ext>
            </a:extLst>
          </p:cNvPr>
          <p:cNvPicPr>
            <a:picLocks noChangeAspect="1"/>
          </p:cNvPicPr>
          <p:nvPr/>
        </p:nvPicPr>
        <p:blipFill>
          <a:blip r:embed="rId11"/>
          <a:stretch>
            <a:fillRect/>
          </a:stretch>
        </p:blipFill>
        <p:spPr>
          <a:xfrm>
            <a:off x="394301" y="2410763"/>
            <a:ext cx="1127562" cy="789866"/>
          </a:xfrm>
          <a:prstGeom prst="rect">
            <a:avLst/>
          </a:prstGeom>
        </p:spPr>
      </p:pic>
      <p:pic>
        <p:nvPicPr>
          <p:cNvPr id="47" name="Afbeelding 46">
            <a:extLst>
              <a:ext uri="{FF2B5EF4-FFF2-40B4-BE49-F238E27FC236}">
                <a16:creationId xmlns:a16="http://schemas.microsoft.com/office/drawing/2014/main" id="{E81418C4-DAD8-37EA-64DB-48E16BCB9A2B}"/>
              </a:ext>
            </a:extLst>
          </p:cNvPr>
          <p:cNvPicPr>
            <a:picLocks noChangeAspect="1"/>
          </p:cNvPicPr>
          <p:nvPr/>
        </p:nvPicPr>
        <p:blipFill>
          <a:blip r:embed="rId12"/>
          <a:stretch>
            <a:fillRect/>
          </a:stretch>
        </p:blipFill>
        <p:spPr>
          <a:xfrm>
            <a:off x="3400206" y="2746224"/>
            <a:ext cx="860341" cy="608976"/>
          </a:xfrm>
          <a:prstGeom prst="rect">
            <a:avLst/>
          </a:prstGeom>
        </p:spPr>
      </p:pic>
      <p:pic>
        <p:nvPicPr>
          <p:cNvPr id="8" name="Afbeelding 7">
            <a:extLst>
              <a:ext uri="{FF2B5EF4-FFF2-40B4-BE49-F238E27FC236}">
                <a16:creationId xmlns:a16="http://schemas.microsoft.com/office/drawing/2014/main" id="{887443E1-20A9-A8CE-CC55-254453B128C2}"/>
              </a:ext>
            </a:extLst>
          </p:cNvPr>
          <p:cNvPicPr>
            <a:picLocks noChangeAspect="1"/>
          </p:cNvPicPr>
          <p:nvPr/>
        </p:nvPicPr>
        <p:blipFill>
          <a:blip r:embed="rId13"/>
          <a:stretch>
            <a:fillRect/>
          </a:stretch>
        </p:blipFill>
        <p:spPr>
          <a:xfrm>
            <a:off x="3482113" y="5095143"/>
            <a:ext cx="5227773" cy="1348857"/>
          </a:xfrm>
          <a:prstGeom prst="rect">
            <a:avLst/>
          </a:prstGeom>
        </p:spPr>
      </p:pic>
      <p:pic>
        <p:nvPicPr>
          <p:cNvPr id="11" name="Afbeelding 10">
            <a:extLst>
              <a:ext uri="{FF2B5EF4-FFF2-40B4-BE49-F238E27FC236}">
                <a16:creationId xmlns:a16="http://schemas.microsoft.com/office/drawing/2014/main" id="{096D978D-D7E5-65C9-3422-C76374331351}"/>
              </a:ext>
            </a:extLst>
          </p:cNvPr>
          <p:cNvPicPr>
            <a:picLocks noChangeAspect="1"/>
          </p:cNvPicPr>
          <p:nvPr/>
        </p:nvPicPr>
        <p:blipFill>
          <a:blip r:embed="rId14"/>
          <a:stretch>
            <a:fillRect/>
          </a:stretch>
        </p:blipFill>
        <p:spPr>
          <a:xfrm>
            <a:off x="696751" y="383641"/>
            <a:ext cx="6450270" cy="912159"/>
          </a:xfrm>
          <a:prstGeom prst="rect">
            <a:avLst/>
          </a:prstGeom>
        </p:spPr>
      </p:pic>
      <p:pic>
        <p:nvPicPr>
          <p:cNvPr id="13" name="Afbeelding 12">
            <a:extLst>
              <a:ext uri="{FF2B5EF4-FFF2-40B4-BE49-F238E27FC236}">
                <a16:creationId xmlns:a16="http://schemas.microsoft.com/office/drawing/2014/main" id="{E2A3B1C1-6B52-45AA-7056-9D3A176455C3}"/>
              </a:ext>
            </a:extLst>
          </p:cNvPr>
          <p:cNvPicPr>
            <a:picLocks noChangeAspect="1"/>
          </p:cNvPicPr>
          <p:nvPr/>
        </p:nvPicPr>
        <p:blipFill>
          <a:blip r:embed="rId15"/>
          <a:stretch>
            <a:fillRect/>
          </a:stretch>
        </p:blipFill>
        <p:spPr>
          <a:xfrm>
            <a:off x="831950" y="1250746"/>
            <a:ext cx="5151566" cy="480102"/>
          </a:xfrm>
          <a:prstGeom prst="rect">
            <a:avLst/>
          </a:prstGeom>
        </p:spPr>
      </p:pic>
    </p:spTree>
    <p:extLst>
      <p:ext uri="{BB962C8B-B14F-4D97-AF65-F5344CB8AC3E}">
        <p14:creationId xmlns:p14="http://schemas.microsoft.com/office/powerpoint/2010/main" val="240897319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CF77C81-D6AD-FA26-0B65-9703F48C9351}"/>
              </a:ext>
            </a:extLst>
          </p:cNvPr>
          <p:cNvSpPr>
            <a:spLocks noGrp="1"/>
          </p:cNvSpPr>
          <p:nvPr>
            <p:ph idx="1"/>
          </p:nvPr>
        </p:nvSpPr>
        <p:spPr>
          <a:xfrm>
            <a:off x="1512000" y="1846400"/>
            <a:ext cx="10210100" cy="4320000"/>
          </a:xfrm>
        </p:spPr>
        <p:txBody>
          <a:bodyPr/>
          <a:lstStyle/>
          <a:p>
            <a:r>
              <a:rPr lang="nl-NL" sz="2400" dirty="0">
                <a:solidFill>
                  <a:schemeClr val="accent1"/>
                </a:solidFill>
              </a:rPr>
              <a:t>Waarom ik dit vertel,  (belang en verantwoordelijkheid).</a:t>
            </a:r>
          </a:p>
          <a:p>
            <a:endParaRPr lang="nl-NL" sz="2400" dirty="0">
              <a:solidFill>
                <a:schemeClr val="accent1"/>
              </a:solidFill>
            </a:endParaRPr>
          </a:p>
          <a:p>
            <a:pPr marL="0" indent="0">
              <a:buNone/>
            </a:pPr>
            <a:r>
              <a:rPr lang="nl-NL" sz="2400" dirty="0">
                <a:solidFill>
                  <a:schemeClr val="accent1"/>
                </a:solidFill>
              </a:rPr>
              <a:t>Doel:  </a:t>
            </a:r>
          </a:p>
          <a:p>
            <a:r>
              <a:rPr lang="nl-NL" sz="2400" dirty="0">
                <a:solidFill>
                  <a:schemeClr val="accent1"/>
                </a:solidFill>
              </a:rPr>
              <a:t>Momentje van bewustwording meegeven</a:t>
            </a:r>
          </a:p>
          <a:p>
            <a:pPr lvl="1"/>
            <a:r>
              <a:rPr lang="nl-NL" sz="2000" dirty="0">
                <a:solidFill>
                  <a:schemeClr val="accent1"/>
                </a:solidFill>
              </a:rPr>
              <a:t>Drie (echte) voorbeelden van vrouwen die slachtoffer zijn geworden van een aanval.</a:t>
            </a:r>
          </a:p>
          <a:p>
            <a:pPr lvl="1"/>
            <a:r>
              <a:rPr lang="nl-NL" sz="2000" dirty="0">
                <a:solidFill>
                  <a:schemeClr val="accent1"/>
                </a:solidFill>
              </a:rPr>
              <a:t>Snel cursus hacken! </a:t>
            </a:r>
            <a:endParaRPr lang="nl-NL" sz="2400" dirty="0">
              <a:solidFill>
                <a:schemeClr val="accent1"/>
              </a:solidFill>
            </a:endParaRPr>
          </a:p>
          <a:p>
            <a:pPr marL="0" indent="0">
              <a:buNone/>
            </a:pPr>
            <a:endParaRPr lang="nl-NL" sz="2400" dirty="0">
              <a:solidFill>
                <a:schemeClr val="accent1"/>
              </a:solidFill>
            </a:endParaRPr>
          </a:p>
          <a:p>
            <a:r>
              <a:rPr lang="nl-NL" sz="2400" dirty="0">
                <a:solidFill>
                  <a:schemeClr val="accent1"/>
                </a:solidFill>
              </a:rPr>
              <a:t>Hoe je zelf beter te beschermen</a:t>
            </a:r>
          </a:p>
          <a:p>
            <a:pPr lvl="1"/>
            <a:endParaRPr lang="nl-NL" sz="2000" dirty="0">
              <a:solidFill>
                <a:schemeClr val="accent1"/>
              </a:solidFill>
            </a:endParaRPr>
          </a:p>
          <a:p>
            <a:r>
              <a:rPr lang="nl-NL" sz="2400" dirty="0">
                <a:solidFill>
                  <a:schemeClr val="accent1"/>
                </a:solidFill>
              </a:rPr>
              <a:t>Hoe we samen onszelf beter beschermen</a:t>
            </a:r>
          </a:p>
        </p:txBody>
      </p:sp>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A48D9E58-D5BB-B94B-6F79-A53678EE53B8}"/>
              </a:ext>
            </a:extLst>
          </p:cNvPr>
          <p:cNvSpPr>
            <a:spLocks noGrp="1"/>
          </p:cNvSpPr>
          <p:nvPr>
            <p:ph type="ftr" sz="quarter" idx="11"/>
          </p:nvPr>
        </p:nvSpPr>
        <p:spPr/>
        <p:txBody>
          <a:bodyPr/>
          <a:lstStyle/>
          <a:p>
            <a:r>
              <a:rPr lang="nl-NL"/>
              <a:t>Titel van de presentatie</a:t>
            </a:r>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2043799" y="347770"/>
            <a:ext cx="7879081" cy="840230"/>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Digitaal veiliger werken</a:t>
            </a:r>
          </a:p>
        </p:txBody>
      </p:sp>
    </p:spTree>
    <p:extLst>
      <p:ext uri="{BB962C8B-B14F-4D97-AF65-F5344CB8AC3E}">
        <p14:creationId xmlns:p14="http://schemas.microsoft.com/office/powerpoint/2010/main" val="180389048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CF77C81-D6AD-FA26-0B65-9703F48C9351}"/>
              </a:ext>
            </a:extLst>
          </p:cNvPr>
          <p:cNvSpPr>
            <a:spLocks noGrp="1"/>
          </p:cNvSpPr>
          <p:nvPr>
            <p:ph idx="1"/>
          </p:nvPr>
        </p:nvSpPr>
        <p:spPr>
          <a:xfrm>
            <a:off x="1512000" y="1846400"/>
            <a:ext cx="10210100" cy="4320000"/>
          </a:xfrm>
        </p:spPr>
        <p:txBody>
          <a:bodyPr/>
          <a:lstStyle/>
          <a:p>
            <a:pPr marL="0" indent="0">
              <a:buNone/>
            </a:pPr>
            <a:endParaRPr lang="nl-NL" sz="2400" dirty="0">
              <a:solidFill>
                <a:schemeClr val="accent1"/>
              </a:solidFill>
            </a:endParaRPr>
          </a:p>
          <a:p>
            <a:r>
              <a:rPr lang="nl-NL" sz="2400" dirty="0">
                <a:solidFill>
                  <a:schemeClr val="accent1"/>
                </a:solidFill>
              </a:rPr>
              <a:t>Waarom ben ik hier?</a:t>
            </a:r>
          </a:p>
          <a:p>
            <a:r>
              <a:rPr lang="nl-NL" sz="2400" dirty="0">
                <a:solidFill>
                  <a:schemeClr val="accent1"/>
                </a:solidFill>
              </a:rPr>
              <a:t>Een account overnemen, zo doe je dat?</a:t>
            </a:r>
          </a:p>
          <a:p>
            <a:r>
              <a:rPr lang="nl-NL" sz="2400" dirty="0">
                <a:solidFill>
                  <a:schemeClr val="accent1"/>
                </a:solidFill>
              </a:rPr>
              <a:t>Verhalen van slachtoffers</a:t>
            </a:r>
          </a:p>
          <a:p>
            <a:r>
              <a:rPr lang="nl-NL" sz="2400" dirty="0">
                <a:solidFill>
                  <a:schemeClr val="accent1"/>
                </a:solidFill>
              </a:rPr>
              <a:t>10 regels om jezelf, je familie, je collega en je stichting beter te beschermen.</a:t>
            </a:r>
          </a:p>
          <a:p>
            <a:r>
              <a:rPr lang="nl-NL" sz="2400" dirty="0">
                <a:solidFill>
                  <a:schemeClr val="accent1"/>
                </a:solidFill>
              </a:rPr>
              <a:t>Wat doen wij</a:t>
            </a:r>
          </a:p>
          <a:p>
            <a:r>
              <a:rPr lang="nl-NL" sz="2400" dirty="0">
                <a:solidFill>
                  <a:schemeClr val="accent1"/>
                </a:solidFill>
              </a:rPr>
              <a:t>Hoe we samen onszelf beter beschermen</a:t>
            </a:r>
          </a:p>
        </p:txBody>
      </p:sp>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A48D9E58-D5BB-B94B-6F79-A53678EE53B8}"/>
              </a:ext>
            </a:extLst>
          </p:cNvPr>
          <p:cNvSpPr>
            <a:spLocks noGrp="1"/>
          </p:cNvSpPr>
          <p:nvPr>
            <p:ph type="ftr" sz="quarter" idx="11"/>
          </p:nvPr>
        </p:nvSpPr>
        <p:spPr/>
        <p:txBody>
          <a:bodyPr/>
          <a:lstStyle/>
          <a:p>
            <a:r>
              <a:rPr lang="nl-NL"/>
              <a:t>Titel van de presentatie</a:t>
            </a:r>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2043799" y="347770"/>
            <a:ext cx="7879081" cy="840230"/>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Digitaal veiliger werken</a:t>
            </a:r>
          </a:p>
        </p:txBody>
      </p:sp>
    </p:spTree>
    <p:extLst>
      <p:ext uri="{BB962C8B-B14F-4D97-AF65-F5344CB8AC3E}">
        <p14:creationId xmlns:p14="http://schemas.microsoft.com/office/powerpoint/2010/main" val="257226470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4E23B5-9A8E-3684-1216-1EAD39088FC7}"/>
              </a:ext>
            </a:extLst>
          </p:cNvPr>
          <p:cNvSpPr>
            <a:spLocks noGrp="1"/>
          </p:cNvSpPr>
          <p:nvPr>
            <p:ph type="title"/>
          </p:nvPr>
        </p:nvSpPr>
        <p:spPr/>
        <p:txBody>
          <a:bodyPr/>
          <a:lstStyle/>
          <a:p>
            <a:r>
              <a:rPr lang="nl-NL" dirty="0"/>
              <a:t>Voordelen van Implementatie</a:t>
            </a:r>
          </a:p>
        </p:txBody>
      </p:sp>
      <p:sp>
        <p:nvSpPr>
          <p:cNvPr id="3" name="Tijdelijke aanduiding voor inhoud 2">
            <a:extLst>
              <a:ext uri="{FF2B5EF4-FFF2-40B4-BE49-F238E27FC236}">
                <a16:creationId xmlns:a16="http://schemas.microsoft.com/office/drawing/2014/main" id="{F95CEA53-5E14-CCCC-8398-60A2ED726F8D}"/>
              </a:ext>
            </a:extLst>
          </p:cNvPr>
          <p:cNvSpPr>
            <a:spLocks noGrp="1"/>
          </p:cNvSpPr>
          <p:nvPr>
            <p:ph idx="1"/>
          </p:nvPr>
        </p:nvSpPr>
        <p:spPr>
          <a:xfrm>
            <a:off x="1512000" y="1439999"/>
            <a:ext cx="8496000" cy="4664709"/>
          </a:xfrm>
        </p:spPr>
        <p:txBody>
          <a:bodyPr/>
          <a:lstStyle/>
          <a:p>
            <a:pPr marL="0" indent="0">
              <a:buNone/>
            </a:pPr>
            <a:r>
              <a:rPr lang="nl-NL" sz="2000" b="1" dirty="0"/>
              <a:t>Verhoogde Beveiliging</a:t>
            </a:r>
            <a:endParaRPr lang="nl-NL" sz="2000" dirty="0"/>
          </a:p>
          <a:p>
            <a:pPr>
              <a:buFont typeface="Arial" panose="020B0604020202020204" pitchFamily="34" charset="0"/>
              <a:buChar char="•"/>
            </a:pPr>
            <a:r>
              <a:rPr lang="nl-NL" sz="2000" dirty="0"/>
              <a:t>Alleen bevoegde personen hebben toegang tot informatiesystemen en gegevens.</a:t>
            </a:r>
          </a:p>
          <a:p>
            <a:pPr>
              <a:buFont typeface="Arial" panose="020B0604020202020204" pitchFamily="34" charset="0"/>
              <a:buChar char="•"/>
            </a:pPr>
            <a:r>
              <a:rPr lang="nl-NL" sz="2000" dirty="0"/>
              <a:t>Vermindert kans op onbevoegde toegang en datalekken.</a:t>
            </a:r>
          </a:p>
          <a:p>
            <a:pPr marL="0" indent="0">
              <a:buNone/>
            </a:pPr>
            <a:endParaRPr lang="nl-NL" sz="2000" b="1" dirty="0"/>
          </a:p>
          <a:p>
            <a:pPr marL="0" indent="0">
              <a:buNone/>
            </a:pPr>
            <a:r>
              <a:rPr lang="nl-NL" sz="2000" b="1" dirty="0"/>
              <a:t>Efficiënt Beheer van Identiteiten</a:t>
            </a:r>
            <a:endParaRPr lang="nl-NL" sz="2000" dirty="0"/>
          </a:p>
          <a:p>
            <a:pPr>
              <a:buFont typeface="Arial" panose="020B0604020202020204" pitchFamily="34" charset="0"/>
              <a:buChar char="•"/>
            </a:pPr>
            <a:r>
              <a:rPr lang="nl-NL" sz="2000" dirty="0"/>
              <a:t>Eén unieke identiteit en account per persoon.</a:t>
            </a:r>
          </a:p>
          <a:p>
            <a:pPr>
              <a:buFont typeface="Arial" panose="020B0604020202020204" pitchFamily="34" charset="0"/>
              <a:buChar char="•"/>
            </a:pPr>
            <a:r>
              <a:rPr lang="nl-NL" sz="2000" dirty="0"/>
              <a:t>Vereenvoudigd beheer.</a:t>
            </a:r>
          </a:p>
          <a:p>
            <a:pPr marL="0" indent="0">
              <a:buNone/>
            </a:pPr>
            <a:endParaRPr lang="nl-NL" sz="2000" b="1" dirty="0"/>
          </a:p>
          <a:p>
            <a:pPr marL="0" indent="0">
              <a:buNone/>
            </a:pPr>
            <a:r>
              <a:rPr lang="nl-NL" sz="2000" b="1" dirty="0"/>
              <a:t>Geautomatiseerde Processen</a:t>
            </a:r>
            <a:endParaRPr lang="nl-NL" sz="2000" dirty="0"/>
          </a:p>
          <a:p>
            <a:pPr>
              <a:buFont typeface="Arial" panose="020B0604020202020204" pitchFamily="34" charset="0"/>
              <a:buChar char="•"/>
            </a:pPr>
            <a:r>
              <a:rPr lang="nl-NL" sz="2000" dirty="0"/>
              <a:t>Automatische uitgifte en intrekking van rollen en rechten.</a:t>
            </a:r>
          </a:p>
          <a:p>
            <a:pPr>
              <a:buFont typeface="Arial" panose="020B0604020202020204" pitchFamily="34" charset="0"/>
              <a:buChar char="•"/>
            </a:pPr>
            <a:r>
              <a:rPr lang="nl-NL" sz="2000" dirty="0"/>
              <a:t>Vermindert menselijke fouten.</a:t>
            </a:r>
          </a:p>
          <a:p>
            <a:endParaRPr lang="nl-NL" dirty="0"/>
          </a:p>
        </p:txBody>
      </p:sp>
      <p:sp>
        <p:nvSpPr>
          <p:cNvPr id="4" name="Tijdelijke aanduiding voor datum 3">
            <a:extLst>
              <a:ext uri="{FF2B5EF4-FFF2-40B4-BE49-F238E27FC236}">
                <a16:creationId xmlns:a16="http://schemas.microsoft.com/office/drawing/2014/main" id="{F66BBD23-26E0-B4E5-B0AD-91F6072A974B}"/>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F8010F6C-604D-8D65-FD9B-330ED745E37A}"/>
              </a:ext>
            </a:extLst>
          </p:cNvPr>
          <p:cNvSpPr>
            <a:spLocks noGrp="1"/>
          </p:cNvSpPr>
          <p:nvPr>
            <p:ph type="ftr" sz="quarter" idx="11"/>
          </p:nvPr>
        </p:nvSpPr>
        <p:spPr/>
        <p:txBody>
          <a:bodyPr/>
          <a:lstStyle/>
          <a:p>
            <a:r>
              <a:rPr lang="nl-NL"/>
              <a:t>Titel van de presentatie</a:t>
            </a:r>
            <a:endParaRPr lang="nl-NL" dirty="0"/>
          </a:p>
        </p:txBody>
      </p:sp>
    </p:spTree>
    <p:extLst>
      <p:ext uri="{BB962C8B-B14F-4D97-AF65-F5344CB8AC3E}">
        <p14:creationId xmlns:p14="http://schemas.microsoft.com/office/powerpoint/2010/main" val="41130951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4E23B5-9A8E-3684-1216-1EAD39088FC7}"/>
              </a:ext>
            </a:extLst>
          </p:cNvPr>
          <p:cNvSpPr>
            <a:spLocks noGrp="1"/>
          </p:cNvSpPr>
          <p:nvPr>
            <p:ph type="title"/>
          </p:nvPr>
        </p:nvSpPr>
        <p:spPr/>
        <p:txBody>
          <a:bodyPr/>
          <a:lstStyle/>
          <a:p>
            <a:r>
              <a:rPr lang="nl-NL" dirty="0"/>
              <a:t>Voordelen van Implementatie</a:t>
            </a:r>
          </a:p>
        </p:txBody>
      </p:sp>
      <p:sp>
        <p:nvSpPr>
          <p:cNvPr id="3" name="Tijdelijke aanduiding voor inhoud 2">
            <a:extLst>
              <a:ext uri="{FF2B5EF4-FFF2-40B4-BE49-F238E27FC236}">
                <a16:creationId xmlns:a16="http://schemas.microsoft.com/office/drawing/2014/main" id="{F95CEA53-5E14-CCCC-8398-60A2ED726F8D}"/>
              </a:ext>
            </a:extLst>
          </p:cNvPr>
          <p:cNvSpPr>
            <a:spLocks noGrp="1"/>
          </p:cNvSpPr>
          <p:nvPr>
            <p:ph idx="1"/>
          </p:nvPr>
        </p:nvSpPr>
        <p:spPr>
          <a:xfrm>
            <a:off x="1512000" y="1439999"/>
            <a:ext cx="8496000" cy="4664709"/>
          </a:xfrm>
        </p:spPr>
        <p:txBody>
          <a:bodyPr/>
          <a:lstStyle/>
          <a:p>
            <a:pPr marL="0" indent="0">
              <a:buNone/>
            </a:pPr>
            <a:r>
              <a:rPr lang="nl-NL" sz="2000" b="1" dirty="0"/>
              <a:t>Naleving van Regelgeving</a:t>
            </a:r>
            <a:endParaRPr lang="nl-NL" sz="2000" dirty="0"/>
          </a:p>
          <a:p>
            <a:pPr>
              <a:buFont typeface="Arial" panose="020B0604020202020204" pitchFamily="34" charset="0"/>
              <a:buChar char="•"/>
            </a:pPr>
            <a:r>
              <a:rPr lang="nl-NL" sz="2000" dirty="0"/>
              <a:t>Voldoen aan wettelijke vereisten op het gebied van informatiebeveiliging en privacy.</a:t>
            </a:r>
          </a:p>
          <a:p>
            <a:pPr marL="0" indent="0">
              <a:buNone/>
            </a:pPr>
            <a:endParaRPr lang="nl-NL" sz="2000" b="1" dirty="0"/>
          </a:p>
          <a:p>
            <a:pPr marL="0" indent="0">
              <a:buNone/>
            </a:pPr>
            <a:r>
              <a:rPr lang="nl-NL" sz="2000" b="1" dirty="0"/>
              <a:t>Proportionele Beveiliging</a:t>
            </a:r>
            <a:endParaRPr lang="nl-NL" sz="2000" dirty="0"/>
          </a:p>
          <a:p>
            <a:pPr>
              <a:buFont typeface="Arial" panose="020B0604020202020204" pitchFamily="34" charset="0"/>
              <a:buChar char="•"/>
            </a:pPr>
            <a:r>
              <a:rPr lang="nl-NL" sz="2000" dirty="0"/>
              <a:t>Gebruik van Multi-Factor </a:t>
            </a:r>
            <a:r>
              <a:rPr lang="nl-NL" sz="2000" dirty="0" err="1"/>
              <a:t>Authentication</a:t>
            </a:r>
            <a:r>
              <a:rPr lang="nl-NL" sz="2000" dirty="0"/>
              <a:t> (MFA) en sterke wachtwoorden.</a:t>
            </a:r>
          </a:p>
          <a:p>
            <a:pPr marL="0" indent="0">
              <a:buNone/>
            </a:pPr>
            <a:endParaRPr lang="nl-NL" sz="2000" b="1" dirty="0"/>
          </a:p>
          <a:p>
            <a:pPr marL="0" indent="0">
              <a:buNone/>
            </a:pPr>
            <a:r>
              <a:rPr lang="nl-NL" sz="2000" b="1" dirty="0"/>
              <a:t>Single </a:t>
            </a:r>
            <a:r>
              <a:rPr lang="nl-NL" sz="2000" b="1" dirty="0" err="1"/>
              <a:t>Sign</a:t>
            </a:r>
            <a:r>
              <a:rPr lang="nl-NL" sz="2000" b="1" dirty="0"/>
              <a:t>-On (SSO)</a:t>
            </a:r>
            <a:endParaRPr lang="nl-NL" sz="2000" dirty="0"/>
          </a:p>
          <a:p>
            <a:pPr>
              <a:buFont typeface="Arial" panose="020B0604020202020204" pitchFamily="34" charset="0"/>
              <a:buChar char="•"/>
            </a:pPr>
            <a:r>
              <a:rPr lang="nl-NL" sz="2000" dirty="0"/>
              <a:t>Toegang tot alle relevante systemen met één set inloggegevens.</a:t>
            </a:r>
          </a:p>
          <a:p>
            <a:pPr marL="0" indent="0">
              <a:buNone/>
            </a:pPr>
            <a:endParaRPr lang="nl-NL" sz="2000" dirty="0"/>
          </a:p>
        </p:txBody>
      </p:sp>
      <p:sp>
        <p:nvSpPr>
          <p:cNvPr id="4" name="Tijdelijke aanduiding voor datum 3">
            <a:extLst>
              <a:ext uri="{FF2B5EF4-FFF2-40B4-BE49-F238E27FC236}">
                <a16:creationId xmlns:a16="http://schemas.microsoft.com/office/drawing/2014/main" id="{F66BBD23-26E0-B4E5-B0AD-91F6072A974B}"/>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F8010F6C-604D-8D65-FD9B-330ED745E37A}"/>
              </a:ext>
            </a:extLst>
          </p:cNvPr>
          <p:cNvSpPr>
            <a:spLocks noGrp="1"/>
          </p:cNvSpPr>
          <p:nvPr>
            <p:ph type="ftr" sz="quarter" idx="11"/>
          </p:nvPr>
        </p:nvSpPr>
        <p:spPr/>
        <p:txBody>
          <a:bodyPr/>
          <a:lstStyle/>
          <a:p>
            <a:r>
              <a:rPr lang="nl-NL"/>
              <a:t>Titel van de presentatie</a:t>
            </a:r>
            <a:endParaRPr lang="nl-NL" dirty="0"/>
          </a:p>
        </p:txBody>
      </p:sp>
    </p:spTree>
    <p:extLst>
      <p:ext uri="{BB962C8B-B14F-4D97-AF65-F5344CB8AC3E}">
        <p14:creationId xmlns:p14="http://schemas.microsoft.com/office/powerpoint/2010/main" val="18538876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4E23B5-9A8E-3684-1216-1EAD39088FC7}"/>
              </a:ext>
            </a:extLst>
          </p:cNvPr>
          <p:cNvSpPr>
            <a:spLocks noGrp="1"/>
          </p:cNvSpPr>
          <p:nvPr>
            <p:ph type="title"/>
          </p:nvPr>
        </p:nvSpPr>
        <p:spPr/>
        <p:txBody>
          <a:bodyPr/>
          <a:lstStyle/>
          <a:p>
            <a:r>
              <a:rPr lang="nl-NL" dirty="0"/>
              <a:t>Voordelen van Implementatie</a:t>
            </a:r>
          </a:p>
        </p:txBody>
      </p:sp>
      <p:sp>
        <p:nvSpPr>
          <p:cNvPr id="3" name="Tijdelijke aanduiding voor inhoud 2">
            <a:extLst>
              <a:ext uri="{FF2B5EF4-FFF2-40B4-BE49-F238E27FC236}">
                <a16:creationId xmlns:a16="http://schemas.microsoft.com/office/drawing/2014/main" id="{F95CEA53-5E14-CCCC-8398-60A2ED726F8D}"/>
              </a:ext>
            </a:extLst>
          </p:cNvPr>
          <p:cNvSpPr>
            <a:spLocks noGrp="1"/>
          </p:cNvSpPr>
          <p:nvPr>
            <p:ph idx="1"/>
          </p:nvPr>
        </p:nvSpPr>
        <p:spPr>
          <a:xfrm>
            <a:off x="1512000" y="1439999"/>
            <a:ext cx="8496000" cy="4664709"/>
          </a:xfrm>
        </p:spPr>
        <p:txBody>
          <a:bodyPr/>
          <a:lstStyle/>
          <a:p>
            <a:pPr marL="0" indent="0">
              <a:buNone/>
            </a:pPr>
            <a:r>
              <a:rPr lang="nl-NL" sz="2000" b="1" dirty="0"/>
              <a:t>Kostenbesparing</a:t>
            </a:r>
            <a:endParaRPr lang="nl-NL" sz="2000" dirty="0"/>
          </a:p>
          <a:p>
            <a:pPr>
              <a:buFont typeface="Arial" panose="020B0604020202020204" pitchFamily="34" charset="0"/>
              <a:buChar char="•"/>
            </a:pPr>
            <a:r>
              <a:rPr lang="nl-NL" sz="2000" dirty="0"/>
              <a:t>Intrekking van onnodige rechten en licentie</a:t>
            </a:r>
          </a:p>
          <a:p>
            <a:pPr>
              <a:buFont typeface="Arial" panose="020B0604020202020204" pitchFamily="34" charset="0"/>
              <a:buChar char="•"/>
            </a:pPr>
            <a:endParaRPr lang="nl-NL" sz="2000" dirty="0"/>
          </a:p>
          <a:p>
            <a:pPr marL="0" indent="0">
              <a:buNone/>
            </a:pPr>
            <a:r>
              <a:rPr lang="nl-NL" sz="2000" b="1" dirty="0"/>
              <a:t>Krachtige beveiligingstool</a:t>
            </a:r>
          </a:p>
          <a:p>
            <a:pPr>
              <a:buFont typeface="Arial" panose="020B0604020202020204" pitchFamily="34" charset="0"/>
              <a:buChar char="•"/>
            </a:pPr>
            <a:r>
              <a:rPr lang="nl-NL" sz="2000" dirty="0"/>
              <a:t>Automatische </a:t>
            </a:r>
            <a:r>
              <a:rPr lang="nl-NL" sz="2000" dirty="0" err="1"/>
              <a:t>provisioning</a:t>
            </a:r>
            <a:r>
              <a:rPr lang="nl-NL" sz="2000" dirty="0"/>
              <a:t> zorgt ervoor dat medewerkers alleen toegang hebben tot de middelen die ze nodig hebben wat de beveiliging van onze systemen versterkt.</a:t>
            </a:r>
          </a:p>
          <a:p>
            <a:pPr marL="0" indent="0">
              <a:buNone/>
            </a:pPr>
            <a:endParaRPr lang="nl-NL" dirty="0"/>
          </a:p>
        </p:txBody>
      </p:sp>
      <p:sp>
        <p:nvSpPr>
          <p:cNvPr id="4" name="Tijdelijke aanduiding voor datum 3">
            <a:extLst>
              <a:ext uri="{FF2B5EF4-FFF2-40B4-BE49-F238E27FC236}">
                <a16:creationId xmlns:a16="http://schemas.microsoft.com/office/drawing/2014/main" id="{F66BBD23-26E0-B4E5-B0AD-91F6072A974B}"/>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F8010F6C-604D-8D65-FD9B-330ED745E37A}"/>
              </a:ext>
            </a:extLst>
          </p:cNvPr>
          <p:cNvSpPr>
            <a:spLocks noGrp="1"/>
          </p:cNvSpPr>
          <p:nvPr>
            <p:ph type="ftr" sz="quarter" idx="11"/>
          </p:nvPr>
        </p:nvSpPr>
        <p:spPr/>
        <p:txBody>
          <a:bodyPr/>
          <a:lstStyle/>
          <a:p>
            <a:r>
              <a:rPr lang="nl-NL"/>
              <a:t>Titel van de presentatie</a:t>
            </a:r>
            <a:endParaRPr lang="nl-NL" dirty="0"/>
          </a:p>
        </p:txBody>
      </p:sp>
    </p:spTree>
    <p:extLst>
      <p:ext uri="{BB962C8B-B14F-4D97-AF65-F5344CB8AC3E}">
        <p14:creationId xmlns:p14="http://schemas.microsoft.com/office/powerpoint/2010/main" val="344558954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D5EBC1A-6971-7842-8407-39FFE66DB42F}"/>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2" name="Afbeelding 1">
            <a:extLst>
              <a:ext uri="{FF2B5EF4-FFF2-40B4-BE49-F238E27FC236}">
                <a16:creationId xmlns:a16="http://schemas.microsoft.com/office/drawing/2014/main" id="{90471145-4D16-2E01-793C-3A324CCA6ED1}"/>
              </a:ext>
            </a:extLst>
          </p:cNvPr>
          <p:cNvPicPr>
            <a:picLocks noChangeAspect="1"/>
          </p:cNvPicPr>
          <p:nvPr/>
        </p:nvPicPr>
        <p:blipFill>
          <a:blip r:embed="rId3"/>
          <a:stretch>
            <a:fillRect/>
          </a:stretch>
        </p:blipFill>
        <p:spPr>
          <a:xfrm rot="20205300">
            <a:off x="6184941" y="828022"/>
            <a:ext cx="3936918" cy="5333026"/>
          </a:xfrm>
          <a:prstGeom prst="rect">
            <a:avLst/>
          </a:prstGeom>
        </p:spPr>
      </p:pic>
      <p:pic>
        <p:nvPicPr>
          <p:cNvPr id="5" name="Afbeelding 4">
            <a:extLst>
              <a:ext uri="{FF2B5EF4-FFF2-40B4-BE49-F238E27FC236}">
                <a16:creationId xmlns:a16="http://schemas.microsoft.com/office/drawing/2014/main" id="{E8AF09F0-69AB-0B96-319B-222E601DBE48}"/>
              </a:ext>
            </a:extLst>
          </p:cNvPr>
          <p:cNvPicPr>
            <a:picLocks noChangeAspect="1"/>
          </p:cNvPicPr>
          <p:nvPr/>
        </p:nvPicPr>
        <p:blipFill>
          <a:blip r:embed="rId4"/>
          <a:stretch>
            <a:fillRect/>
          </a:stretch>
        </p:blipFill>
        <p:spPr>
          <a:xfrm>
            <a:off x="1177554" y="436550"/>
            <a:ext cx="3120804" cy="4391131"/>
          </a:xfrm>
          <a:prstGeom prst="rect">
            <a:avLst/>
          </a:prstGeom>
        </p:spPr>
      </p:pic>
    </p:spTree>
    <p:extLst>
      <p:ext uri="{BB962C8B-B14F-4D97-AF65-F5344CB8AC3E}">
        <p14:creationId xmlns:p14="http://schemas.microsoft.com/office/powerpoint/2010/main" val="388821793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D5EBC1A-6971-7842-8407-39FFE66DB42F}"/>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5" name="Afbeelding 4">
            <a:extLst>
              <a:ext uri="{FF2B5EF4-FFF2-40B4-BE49-F238E27FC236}">
                <a16:creationId xmlns:a16="http://schemas.microsoft.com/office/drawing/2014/main" id="{B70130DA-33A5-D459-3D68-2A185FB365A1}"/>
              </a:ext>
            </a:extLst>
          </p:cNvPr>
          <p:cNvPicPr>
            <a:picLocks noChangeAspect="1"/>
          </p:cNvPicPr>
          <p:nvPr/>
        </p:nvPicPr>
        <p:blipFill>
          <a:blip r:embed="rId3"/>
          <a:stretch>
            <a:fillRect/>
          </a:stretch>
        </p:blipFill>
        <p:spPr>
          <a:xfrm rot="20515810">
            <a:off x="2549652" y="870814"/>
            <a:ext cx="5521329" cy="4947300"/>
          </a:xfrm>
          <a:prstGeom prst="rect">
            <a:avLst/>
          </a:prstGeom>
          <a:ln>
            <a:noFill/>
          </a:ln>
          <a:effectLst>
            <a:outerShdw blurRad="190500" algn="tl" rotWithShape="0">
              <a:srgbClr val="000000">
                <a:alpha val="70000"/>
              </a:srgbClr>
            </a:outerShdw>
          </a:effectLst>
        </p:spPr>
      </p:pic>
      <p:sp>
        <p:nvSpPr>
          <p:cNvPr id="2" name="Tekstvak 1">
            <a:extLst>
              <a:ext uri="{FF2B5EF4-FFF2-40B4-BE49-F238E27FC236}">
                <a16:creationId xmlns:a16="http://schemas.microsoft.com/office/drawing/2014/main" id="{67BF8D89-8243-2F61-010E-D9CA5D3B0938}"/>
              </a:ext>
            </a:extLst>
          </p:cNvPr>
          <p:cNvSpPr txBox="1"/>
          <p:nvPr/>
        </p:nvSpPr>
        <p:spPr>
          <a:xfrm>
            <a:off x="9594850" y="5270500"/>
            <a:ext cx="2381250" cy="369332"/>
          </a:xfrm>
          <a:prstGeom prst="rect">
            <a:avLst/>
          </a:prstGeom>
          <a:noFill/>
        </p:spPr>
        <p:txBody>
          <a:bodyPr wrap="square" rtlCol="0">
            <a:spAutoFit/>
          </a:bodyPr>
          <a:lstStyle/>
          <a:p>
            <a:r>
              <a:rPr lang="nl-NL" dirty="0">
                <a:solidFill>
                  <a:schemeClr val="accent4"/>
                </a:solidFill>
              </a:rPr>
              <a:t>www.OptimusAVG.nl</a:t>
            </a:r>
          </a:p>
        </p:txBody>
      </p:sp>
    </p:spTree>
    <p:extLst>
      <p:ext uri="{BB962C8B-B14F-4D97-AF65-F5344CB8AC3E}">
        <p14:creationId xmlns:p14="http://schemas.microsoft.com/office/powerpoint/2010/main" val="194475275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2A871C-5C0C-57D6-903C-C4EFC3280C0A}"/>
              </a:ext>
            </a:extLst>
          </p:cNvPr>
          <p:cNvSpPr>
            <a:spLocks noGrp="1"/>
          </p:cNvSpPr>
          <p:nvPr>
            <p:ph type="title"/>
          </p:nvPr>
        </p:nvSpPr>
        <p:spPr/>
        <p:txBody>
          <a:bodyPr/>
          <a:lstStyle/>
          <a:p>
            <a:r>
              <a:rPr lang="nl-NL" dirty="0"/>
              <a:t>Inhoud</a:t>
            </a:r>
          </a:p>
        </p:txBody>
      </p:sp>
      <p:sp>
        <p:nvSpPr>
          <p:cNvPr id="3" name="Tijdelijke aanduiding voor inhoud 2">
            <a:extLst>
              <a:ext uri="{FF2B5EF4-FFF2-40B4-BE49-F238E27FC236}">
                <a16:creationId xmlns:a16="http://schemas.microsoft.com/office/drawing/2014/main" id="{0B85D87A-B797-FE87-703B-7ABB14C9FDC8}"/>
              </a:ext>
            </a:extLst>
          </p:cNvPr>
          <p:cNvSpPr>
            <a:spLocks noGrp="1"/>
          </p:cNvSpPr>
          <p:nvPr>
            <p:ph idx="1"/>
          </p:nvPr>
        </p:nvSpPr>
        <p:spPr/>
        <p:txBody>
          <a:bodyPr/>
          <a:lstStyle/>
          <a:p>
            <a:r>
              <a:rPr lang="nl-NL" dirty="0"/>
              <a:t>Waarom geen keuze?</a:t>
            </a:r>
          </a:p>
          <a:p>
            <a:r>
              <a:rPr lang="nl-NL" dirty="0"/>
              <a:t>AVG: Grondslag, doel en doelbinding</a:t>
            </a:r>
          </a:p>
          <a:p>
            <a:r>
              <a:rPr lang="nl-NL" dirty="0"/>
              <a:t>Bewaar en vernietigingsplicht </a:t>
            </a:r>
          </a:p>
          <a:p>
            <a:r>
              <a:rPr lang="nl-NL" dirty="0"/>
              <a:t>Risico’s en beheersing</a:t>
            </a:r>
          </a:p>
          <a:p>
            <a:r>
              <a:rPr lang="nl-NL" dirty="0"/>
              <a:t>Phishing (wat en waar op te letten?)</a:t>
            </a:r>
          </a:p>
          <a:p>
            <a:r>
              <a:rPr lang="nl-NL" dirty="0"/>
              <a:t>Hoe Anne controle verloor over haar (digitale) leven.</a:t>
            </a:r>
          </a:p>
          <a:p>
            <a:endParaRPr lang="nl-NL" dirty="0"/>
          </a:p>
          <a:p>
            <a:endParaRPr lang="nl-NL" dirty="0"/>
          </a:p>
          <a:p>
            <a:endParaRPr lang="nl-NL" dirty="0"/>
          </a:p>
        </p:txBody>
      </p:sp>
      <p:sp>
        <p:nvSpPr>
          <p:cNvPr id="4" name="Tijdelijke aanduiding voor datum 3">
            <a:extLst>
              <a:ext uri="{FF2B5EF4-FFF2-40B4-BE49-F238E27FC236}">
                <a16:creationId xmlns:a16="http://schemas.microsoft.com/office/drawing/2014/main" id="{31DAE4C0-748C-294A-F034-D0357F63591C}"/>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Tree>
    <p:extLst>
      <p:ext uri="{BB962C8B-B14F-4D97-AF65-F5344CB8AC3E}">
        <p14:creationId xmlns:p14="http://schemas.microsoft.com/office/powerpoint/2010/main" val="373926194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66B4A43-76C8-DF5A-D0F2-D78F996C659F}"/>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1A02F81D-819D-0592-F1CB-28979EC4A485}"/>
              </a:ext>
            </a:extLst>
          </p:cNvPr>
          <p:cNvSpPr>
            <a:spLocks noGrp="1"/>
          </p:cNvSpPr>
          <p:nvPr>
            <p:ph type="ftr" sz="quarter" idx="11"/>
          </p:nvPr>
        </p:nvSpPr>
        <p:spPr/>
        <p:txBody>
          <a:bodyPr/>
          <a:lstStyle/>
          <a:p>
            <a:r>
              <a:rPr lang="nl-NL" dirty="0"/>
              <a:t>AVG/IBP Mosagroep</a:t>
            </a:r>
          </a:p>
        </p:txBody>
      </p:sp>
      <p:pic>
        <p:nvPicPr>
          <p:cNvPr id="6" name="Afbeelding 5">
            <a:extLst>
              <a:ext uri="{FF2B5EF4-FFF2-40B4-BE49-F238E27FC236}">
                <a16:creationId xmlns:a16="http://schemas.microsoft.com/office/drawing/2014/main" id="{6A213840-EA88-70DC-51BD-8DC3A3DF1772}"/>
              </a:ext>
            </a:extLst>
          </p:cNvPr>
          <p:cNvPicPr>
            <a:picLocks noChangeAspect="1"/>
          </p:cNvPicPr>
          <p:nvPr/>
        </p:nvPicPr>
        <p:blipFill>
          <a:blip r:embed="rId2"/>
          <a:stretch>
            <a:fillRect/>
          </a:stretch>
        </p:blipFill>
        <p:spPr>
          <a:xfrm>
            <a:off x="395957" y="576667"/>
            <a:ext cx="3585198" cy="1094547"/>
          </a:xfrm>
          <a:prstGeom prst="rect">
            <a:avLst/>
          </a:prstGeom>
        </p:spPr>
      </p:pic>
      <p:sp>
        <p:nvSpPr>
          <p:cNvPr id="9" name="Tijdelijke aanduiding voor inhoud 5">
            <a:extLst>
              <a:ext uri="{FF2B5EF4-FFF2-40B4-BE49-F238E27FC236}">
                <a16:creationId xmlns:a16="http://schemas.microsoft.com/office/drawing/2014/main" id="{19131B4F-06C6-0917-99CC-DD8C357A61EE}"/>
              </a:ext>
            </a:extLst>
          </p:cNvPr>
          <p:cNvSpPr>
            <a:spLocks noGrp="1"/>
          </p:cNvSpPr>
          <p:nvPr>
            <p:ph idx="1"/>
          </p:nvPr>
        </p:nvSpPr>
        <p:spPr>
          <a:xfrm>
            <a:off x="936386" y="2456680"/>
            <a:ext cx="6584253" cy="339182"/>
          </a:xfrm>
        </p:spPr>
        <p:txBody>
          <a:bodyPr/>
          <a:lstStyle/>
          <a:p>
            <a:pPr marL="0" indent="0">
              <a:buNone/>
            </a:pPr>
            <a:r>
              <a:rPr lang="nl-NL" dirty="0"/>
              <a:t>Grondslag, Doel en Doelbinding</a:t>
            </a:r>
          </a:p>
          <a:p>
            <a:pPr marL="0" indent="0">
              <a:buNone/>
            </a:pPr>
            <a:r>
              <a:rPr lang="nl-NL" dirty="0"/>
              <a:t> </a:t>
            </a:r>
          </a:p>
        </p:txBody>
      </p:sp>
      <p:pic>
        <p:nvPicPr>
          <p:cNvPr id="11" name="Afbeelding 10">
            <a:extLst>
              <a:ext uri="{FF2B5EF4-FFF2-40B4-BE49-F238E27FC236}">
                <a16:creationId xmlns:a16="http://schemas.microsoft.com/office/drawing/2014/main" id="{FC01BA20-C6A9-3D0B-AFA5-3D7E5B4C8D8A}"/>
              </a:ext>
            </a:extLst>
          </p:cNvPr>
          <p:cNvPicPr>
            <a:picLocks noChangeAspect="1"/>
          </p:cNvPicPr>
          <p:nvPr/>
        </p:nvPicPr>
        <p:blipFill>
          <a:blip r:embed="rId3"/>
          <a:stretch>
            <a:fillRect/>
          </a:stretch>
        </p:blipFill>
        <p:spPr>
          <a:xfrm>
            <a:off x="5280182" y="807704"/>
            <a:ext cx="5715495" cy="990686"/>
          </a:xfrm>
          <a:prstGeom prst="rect">
            <a:avLst/>
          </a:prstGeom>
        </p:spPr>
      </p:pic>
      <p:pic>
        <p:nvPicPr>
          <p:cNvPr id="13" name="Afbeelding 12">
            <a:extLst>
              <a:ext uri="{FF2B5EF4-FFF2-40B4-BE49-F238E27FC236}">
                <a16:creationId xmlns:a16="http://schemas.microsoft.com/office/drawing/2014/main" id="{1212893C-5DA2-A95E-D33B-B0B27D777D76}"/>
              </a:ext>
            </a:extLst>
          </p:cNvPr>
          <p:cNvPicPr>
            <a:picLocks noChangeAspect="1"/>
          </p:cNvPicPr>
          <p:nvPr/>
        </p:nvPicPr>
        <p:blipFill>
          <a:blip r:embed="rId4"/>
          <a:stretch>
            <a:fillRect/>
          </a:stretch>
        </p:blipFill>
        <p:spPr>
          <a:xfrm>
            <a:off x="936386" y="3059649"/>
            <a:ext cx="3650296" cy="2209992"/>
          </a:xfrm>
          <a:prstGeom prst="rect">
            <a:avLst/>
          </a:prstGeom>
        </p:spPr>
      </p:pic>
      <p:pic>
        <p:nvPicPr>
          <p:cNvPr id="15" name="Afbeelding 14">
            <a:extLst>
              <a:ext uri="{FF2B5EF4-FFF2-40B4-BE49-F238E27FC236}">
                <a16:creationId xmlns:a16="http://schemas.microsoft.com/office/drawing/2014/main" id="{35B24267-2BEA-EE3B-0511-A3E09816F463}"/>
              </a:ext>
            </a:extLst>
          </p:cNvPr>
          <p:cNvPicPr>
            <a:picLocks noChangeAspect="1"/>
          </p:cNvPicPr>
          <p:nvPr/>
        </p:nvPicPr>
        <p:blipFill>
          <a:blip r:embed="rId5"/>
          <a:stretch>
            <a:fillRect/>
          </a:stretch>
        </p:blipFill>
        <p:spPr>
          <a:xfrm>
            <a:off x="8358929" y="3421494"/>
            <a:ext cx="2636748" cy="868755"/>
          </a:xfrm>
          <a:prstGeom prst="rect">
            <a:avLst/>
          </a:prstGeom>
        </p:spPr>
      </p:pic>
      <p:pic>
        <p:nvPicPr>
          <p:cNvPr id="17" name="Afbeelding 16">
            <a:extLst>
              <a:ext uri="{FF2B5EF4-FFF2-40B4-BE49-F238E27FC236}">
                <a16:creationId xmlns:a16="http://schemas.microsoft.com/office/drawing/2014/main" id="{E0DEE038-C8B6-F579-CC25-5DCC49AAB291}"/>
              </a:ext>
            </a:extLst>
          </p:cNvPr>
          <p:cNvPicPr>
            <a:picLocks noChangeAspect="1"/>
          </p:cNvPicPr>
          <p:nvPr/>
        </p:nvPicPr>
        <p:blipFill>
          <a:blip r:embed="rId6"/>
          <a:stretch>
            <a:fillRect/>
          </a:stretch>
        </p:blipFill>
        <p:spPr>
          <a:xfrm>
            <a:off x="8282722" y="2073773"/>
            <a:ext cx="2712955" cy="1104996"/>
          </a:xfrm>
          <a:prstGeom prst="rect">
            <a:avLst/>
          </a:prstGeom>
        </p:spPr>
      </p:pic>
    </p:spTree>
    <p:extLst>
      <p:ext uri="{BB962C8B-B14F-4D97-AF65-F5344CB8AC3E}">
        <p14:creationId xmlns:p14="http://schemas.microsoft.com/office/powerpoint/2010/main" val="131725107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F58A2C39-EC56-B7DE-E073-E589C999FB1F}"/>
              </a:ext>
            </a:extLst>
          </p:cNvPr>
          <p:cNvSpPr>
            <a:spLocks noGrp="1"/>
          </p:cNvSpPr>
          <p:nvPr>
            <p:ph type="dt" sz="half" idx="10"/>
          </p:nvPr>
        </p:nvSpPr>
        <p:spPr>
          <a:xfrm>
            <a:off x="864000" y="6494400"/>
            <a:ext cx="3600000" cy="180000"/>
          </a:xfrm>
        </p:spPr>
        <p:txBody>
          <a:bodyPr anchor="t">
            <a:normAutofit/>
          </a:bodyPr>
          <a:lstStyle/>
          <a:p>
            <a:pPr>
              <a:spcAft>
                <a:spcPts val="600"/>
              </a:spcAft>
            </a:pPr>
            <a:fld id="{D378D90B-D341-B048-AA5B-FC0B32816272}" type="datetime4">
              <a:rPr lang="nl-NL" smtClean="0"/>
              <a:pPr>
                <a:spcAft>
                  <a:spcPts val="600"/>
                </a:spcAft>
              </a:pPr>
              <a:t>6 december 2024</a:t>
            </a:fld>
            <a:endParaRPr lang="nl-NL"/>
          </a:p>
        </p:txBody>
      </p:sp>
      <p:sp>
        <p:nvSpPr>
          <p:cNvPr id="7" name="Tijdelijke aanduiding voor inhoud 6">
            <a:extLst>
              <a:ext uri="{FF2B5EF4-FFF2-40B4-BE49-F238E27FC236}">
                <a16:creationId xmlns:a16="http://schemas.microsoft.com/office/drawing/2014/main" id="{7E9CE8FC-51DD-B438-1E60-08D4C6E00937}"/>
              </a:ext>
            </a:extLst>
          </p:cNvPr>
          <p:cNvSpPr>
            <a:spLocks noGrp="1"/>
          </p:cNvSpPr>
          <p:nvPr>
            <p:ph idx="1"/>
          </p:nvPr>
        </p:nvSpPr>
        <p:spPr>
          <a:xfrm>
            <a:off x="622375" y="609600"/>
            <a:ext cx="4083250" cy="2492984"/>
          </a:xfrm>
        </p:spPr>
        <p:txBody>
          <a:bodyPr/>
          <a:lstStyle/>
          <a:p>
            <a:r>
              <a:rPr lang="nl-NL" dirty="0"/>
              <a:t>Bewaar en vernietigingsplicht</a:t>
            </a:r>
          </a:p>
        </p:txBody>
      </p:sp>
      <p:pic>
        <p:nvPicPr>
          <p:cNvPr id="9" name="Afbeelding 8">
            <a:extLst>
              <a:ext uri="{FF2B5EF4-FFF2-40B4-BE49-F238E27FC236}">
                <a16:creationId xmlns:a16="http://schemas.microsoft.com/office/drawing/2014/main" id="{C78720D0-B0E4-14F7-D9B5-3ADEF43C061B}"/>
              </a:ext>
            </a:extLst>
          </p:cNvPr>
          <p:cNvPicPr>
            <a:picLocks noChangeAspect="1"/>
          </p:cNvPicPr>
          <p:nvPr/>
        </p:nvPicPr>
        <p:blipFill>
          <a:blip r:embed="rId2"/>
          <a:stretch>
            <a:fillRect/>
          </a:stretch>
        </p:blipFill>
        <p:spPr>
          <a:xfrm>
            <a:off x="8463018" y="186743"/>
            <a:ext cx="2903240" cy="2398328"/>
          </a:xfrm>
          <a:prstGeom prst="rect">
            <a:avLst/>
          </a:prstGeom>
        </p:spPr>
      </p:pic>
      <p:sp>
        <p:nvSpPr>
          <p:cNvPr id="10" name="Tekstvak 9">
            <a:extLst>
              <a:ext uri="{FF2B5EF4-FFF2-40B4-BE49-F238E27FC236}">
                <a16:creationId xmlns:a16="http://schemas.microsoft.com/office/drawing/2014/main" id="{F27083B2-C212-A92E-E352-AF662CF6F1F1}"/>
              </a:ext>
            </a:extLst>
          </p:cNvPr>
          <p:cNvSpPr txBox="1"/>
          <p:nvPr/>
        </p:nvSpPr>
        <p:spPr>
          <a:xfrm>
            <a:off x="958925" y="3044166"/>
            <a:ext cx="9658920" cy="1477328"/>
          </a:xfrm>
          <a:prstGeom prst="rect">
            <a:avLst/>
          </a:prstGeom>
          <a:noFill/>
        </p:spPr>
        <p:txBody>
          <a:bodyPr wrap="square" rtlCol="0">
            <a:spAutoFit/>
          </a:bodyPr>
          <a:lstStyle/>
          <a:p>
            <a:endParaRPr lang="nl-NL" dirty="0">
              <a:solidFill>
                <a:schemeClr val="accent1"/>
              </a:solidFill>
            </a:endParaRPr>
          </a:p>
          <a:p>
            <a:pPr marL="285750" indent="-285750">
              <a:buFont typeface="Arial" panose="020B0604020202020204" pitchFamily="34" charset="0"/>
              <a:buChar char="•"/>
            </a:pPr>
            <a:r>
              <a:rPr lang="nl-NL" dirty="0">
                <a:solidFill>
                  <a:schemeClr val="accent1"/>
                </a:solidFill>
              </a:rPr>
              <a:t>Let op geen persoonsgegevens in systemen te plaatsen die buiten de bewaarplicht vallen. </a:t>
            </a:r>
          </a:p>
          <a:p>
            <a:pPr marL="285750" indent="-285750">
              <a:buFont typeface="Arial" panose="020B0604020202020204" pitchFamily="34" charset="0"/>
              <a:buChar char="•"/>
            </a:pPr>
            <a:r>
              <a:rPr lang="nl-NL" dirty="0">
                <a:solidFill>
                  <a:schemeClr val="accent1"/>
                </a:solidFill>
              </a:rPr>
              <a:t>Bewaar alleen wat je moet bewaren (minimaliseer)</a:t>
            </a:r>
          </a:p>
          <a:p>
            <a:pPr marL="285750" indent="-285750">
              <a:buFont typeface="Arial" panose="020B0604020202020204" pitchFamily="34" charset="0"/>
              <a:buChar char="•"/>
            </a:pPr>
            <a:r>
              <a:rPr lang="nl-NL" dirty="0">
                <a:solidFill>
                  <a:schemeClr val="accent1"/>
                </a:solidFill>
              </a:rPr>
              <a:t>Zorg dat een wettelijke grondslag, doel en doelbinding hebt voor wat je bewaard</a:t>
            </a:r>
          </a:p>
          <a:p>
            <a:pPr marL="285750" indent="-285750">
              <a:buFont typeface="Arial" panose="020B0604020202020204" pitchFamily="34" charset="0"/>
              <a:buChar char="•"/>
            </a:pPr>
            <a:r>
              <a:rPr lang="nl-NL" dirty="0">
                <a:solidFill>
                  <a:schemeClr val="accent1"/>
                </a:solidFill>
              </a:rPr>
              <a:t>Automatiseer waar mogelijk en gewenst..</a:t>
            </a:r>
          </a:p>
        </p:txBody>
      </p:sp>
      <p:sp>
        <p:nvSpPr>
          <p:cNvPr id="2" name="Tijdelijke aanduiding voor voettekst 4">
            <a:extLst>
              <a:ext uri="{FF2B5EF4-FFF2-40B4-BE49-F238E27FC236}">
                <a16:creationId xmlns:a16="http://schemas.microsoft.com/office/drawing/2014/main" id="{7EA5AD21-4935-D41A-9B21-87C535655575}"/>
              </a:ext>
            </a:extLst>
          </p:cNvPr>
          <p:cNvSpPr txBox="1">
            <a:spLocks/>
          </p:cNvSpPr>
          <p:nvPr/>
        </p:nvSpPr>
        <p:spPr>
          <a:xfrm>
            <a:off x="864000" y="6248400"/>
            <a:ext cx="7200000" cy="180000"/>
          </a:xfrm>
          <a:prstGeom prst="rect">
            <a:avLst/>
          </a:prstGeom>
        </p:spPr>
        <p:txBody>
          <a:bodyPr vert="horz" lIns="0" tIns="0" rIns="0" bIns="0" rtlCol="0" anchor="t" anchorCtr="0"/>
          <a:lstStyle>
            <a:defPPr>
              <a:defRPr lang="nl-NL"/>
            </a:defPPr>
            <a:lvl1pPr marL="0" algn="l" defTabSz="914400" rtl="0" eaLnBrk="1" latinLnBrk="0" hangingPunct="1">
              <a:lnSpc>
                <a:spcPts val="1400"/>
              </a:lnSpc>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t>AVG/IBP Mosagroep</a:t>
            </a:r>
            <a:endParaRPr lang="nl-NL" dirty="0"/>
          </a:p>
        </p:txBody>
      </p:sp>
    </p:spTree>
    <p:extLst>
      <p:ext uri="{BB962C8B-B14F-4D97-AF65-F5344CB8AC3E}">
        <p14:creationId xmlns:p14="http://schemas.microsoft.com/office/powerpoint/2010/main" val="4104471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428D0-E1DC-0EDA-1E8E-F7480C41B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4BD2F92-4A3D-8694-87BA-C864476C3DC0}"/>
              </a:ext>
            </a:extLst>
          </p:cNvPr>
          <p:cNvSpPr>
            <a:spLocks noGrp="1"/>
          </p:cNvSpPr>
          <p:nvPr>
            <p:ph type="title"/>
          </p:nvPr>
        </p:nvSpPr>
        <p:spPr/>
        <p:txBody>
          <a:bodyPr/>
          <a:lstStyle/>
          <a:p>
            <a:r>
              <a:rPr lang="nl-NL" dirty="0"/>
              <a:t>Digitale bescherming</a:t>
            </a:r>
          </a:p>
        </p:txBody>
      </p:sp>
      <p:sp>
        <p:nvSpPr>
          <p:cNvPr id="3" name="Tijdelijke aanduiding voor inhoud 2">
            <a:extLst>
              <a:ext uri="{FF2B5EF4-FFF2-40B4-BE49-F238E27FC236}">
                <a16:creationId xmlns:a16="http://schemas.microsoft.com/office/drawing/2014/main" id="{CF3225E3-704C-62D9-486E-129D82CB6C93}"/>
              </a:ext>
            </a:extLst>
          </p:cNvPr>
          <p:cNvSpPr>
            <a:spLocks noGrp="1"/>
          </p:cNvSpPr>
          <p:nvPr>
            <p:ph idx="1"/>
          </p:nvPr>
        </p:nvSpPr>
        <p:spPr/>
        <p:txBody>
          <a:bodyPr/>
          <a:lstStyle/>
          <a:p>
            <a:pPr lvl="2" fontAlgn="base"/>
            <a:endParaRPr lang="nl-NL" b="1" dirty="0">
              <a:solidFill>
                <a:srgbClr val="2E2545"/>
              </a:solidFill>
              <a:latin typeface="Open Sans" panose="020B0606030504020204" pitchFamily="34" charset="0"/>
            </a:endParaRPr>
          </a:p>
          <a:p>
            <a:pPr lvl="1" fontAlgn="base"/>
            <a:endParaRPr lang="nl-NL" b="1" i="0" dirty="0">
              <a:solidFill>
                <a:srgbClr val="2E2545"/>
              </a:solidFill>
              <a:effectLst/>
              <a:latin typeface="Open Sans" panose="020B0606030504020204" pitchFamily="34" charset="0"/>
            </a:endParaRPr>
          </a:p>
        </p:txBody>
      </p:sp>
      <p:sp>
        <p:nvSpPr>
          <p:cNvPr id="4" name="Tijdelijke aanduiding voor datum 3">
            <a:extLst>
              <a:ext uri="{FF2B5EF4-FFF2-40B4-BE49-F238E27FC236}">
                <a16:creationId xmlns:a16="http://schemas.microsoft.com/office/drawing/2014/main" id="{3F679087-C25E-4357-09E1-EC6894CB2E5D}"/>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10" name="Afbeelding 9">
            <a:extLst>
              <a:ext uri="{FF2B5EF4-FFF2-40B4-BE49-F238E27FC236}">
                <a16:creationId xmlns:a16="http://schemas.microsoft.com/office/drawing/2014/main" id="{D90A9570-38AF-90A2-4385-E4808D11A547}"/>
              </a:ext>
            </a:extLst>
          </p:cNvPr>
          <p:cNvPicPr>
            <a:picLocks noChangeAspect="1"/>
          </p:cNvPicPr>
          <p:nvPr/>
        </p:nvPicPr>
        <p:blipFill>
          <a:blip r:embed="rId2"/>
          <a:stretch>
            <a:fillRect/>
          </a:stretch>
        </p:blipFill>
        <p:spPr>
          <a:xfrm>
            <a:off x="7679025" y="3276364"/>
            <a:ext cx="1907416" cy="626992"/>
          </a:xfrm>
          <a:prstGeom prst="rect">
            <a:avLst/>
          </a:prstGeom>
        </p:spPr>
      </p:pic>
      <p:pic>
        <p:nvPicPr>
          <p:cNvPr id="7" name="Afbeelding 6">
            <a:extLst>
              <a:ext uri="{FF2B5EF4-FFF2-40B4-BE49-F238E27FC236}">
                <a16:creationId xmlns:a16="http://schemas.microsoft.com/office/drawing/2014/main" id="{ED7148CC-27E2-FD9A-0D2F-02287FEA2793}"/>
              </a:ext>
            </a:extLst>
          </p:cNvPr>
          <p:cNvPicPr>
            <a:picLocks noChangeAspect="1"/>
          </p:cNvPicPr>
          <p:nvPr/>
        </p:nvPicPr>
        <p:blipFill>
          <a:blip r:embed="rId3"/>
          <a:stretch>
            <a:fillRect/>
          </a:stretch>
        </p:blipFill>
        <p:spPr>
          <a:xfrm>
            <a:off x="1512000" y="2799830"/>
            <a:ext cx="2072820" cy="1600339"/>
          </a:xfrm>
          <a:prstGeom prst="rect">
            <a:avLst/>
          </a:prstGeom>
        </p:spPr>
      </p:pic>
      <p:pic>
        <p:nvPicPr>
          <p:cNvPr id="9" name="Picture 4" descr="Microsoft 365 - Office Power">
            <a:extLst>
              <a:ext uri="{FF2B5EF4-FFF2-40B4-BE49-F238E27FC236}">
                <a16:creationId xmlns:a16="http://schemas.microsoft.com/office/drawing/2014/main" id="{C533C34B-5186-D2FC-1DCA-8EC8162D7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4040" y="2478465"/>
            <a:ext cx="3039825" cy="2494709"/>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EED4ED7F-1BEF-FEF8-02B8-DD9EBF090748}"/>
              </a:ext>
            </a:extLst>
          </p:cNvPr>
          <p:cNvPicPr>
            <a:picLocks noChangeAspect="1"/>
          </p:cNvPicPr>
          <p:nvPr/>
        </p:nvPicPr>
        <p:blipFill>
          <a:blip r:embed="rId5"/>
          <a:stretch>
            <a:fillRect/>
          </a:stretch>
        </p:blipFill>
        <p:spPr>
          <a:xfrm>
            <a:off x="8993295" y="1715543"/>
            <a:ext cx="1713705" cy="428426"/>
          </a:xfrm>
          <a:prstGeom prst="rect">
            <a:avLst/>
          </a:prstGeom>
        </p:spPr>
      </p:pic>
      <p:pic>
        <p:nvPicPr>
          <p:cNvPr id="14" name="Afbeelding 13">
            <a:extLst>
              <a:ext uri="{FF2B5EF4-FFF2-40B4-BE49-F238E27FC236}">
                <a16:creationId xmlns:a16="http://schemas.microsoft.com/office/drawing/2014/main" id="{DF2F4CE0-C0AA-C828-95C5-379A576E6A82}"/>
              </a:ext>
            </a:extLst>
          </p:cNvPr>
          <p:cNvPicPr>
            <a:picLocks noChangeAspect="1"/>
          </p:cNvPicPr>
          <p:nvPr/>
        </p:nvPicPr>
        <p:blipFill>
          <a:blip r:embed="rId6"/>
          <a:stretch>
            <a:fillRect/>
          </a:stretch>
        </p:blipFill>
        <p:spPr>
          <a:xfrm>
            <a:off x="8966294" y="2410763"/>
            <a:ext cx="1713706" cy="673456"/>
          </a:xfrm>
          <a:prstGeom prst="rect">
            <a:avLst/>
          </a:prstGeom>
        </p:spPr>
      </p:pic>
      <p:pic>
        <p:nvPicPr>
          <p:cNvPr id="4098" name="Picture 2" descr="Van Cito LVS 3.0 naar Leerling in Beeld | Shri Krishna School">
            <a:extLst>
              <a:ext uri="{FF2B5EF4-FFF2-40B4-BE49-F238E27FC236}">
                <a16:creationId xmlns:a16="http://schemas.microsoft.com/office/drawing/2014/main" id="{ED3AF053-0A79-3246-2D5F-4E11300C81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4900" y="1077424"/>
            <a:ext cx="1047600" cy="4284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almberg lesmateriaal - Educatheek.nl">
            <a:extLst>
              <a:ext uri="{FF2B5EF4-FFF2-40B4-BE49-F238E27FC236}">
                <a16:creationId xmlns:a16="http://schemas.microsoft.com/office/drawing/2014/main" id="{1F33FE4C-3CC5-4A3E-A4CE-03B3308283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06999" y="1297726"/>
            <a:ext cx="1229175" cy="33231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Uitgeverij Zwijsen - WPG Website">
            <a:extLst>
              <a:ext uri="{FF2B5EF4-FFF2-40B4-BE49-F238E27FC236}">
                <a16:creationId xmlns:a16="http://schemas.microsoft.com/office/drawing/2014/main" id="{8878B1EB-F9E2-577E-F042-02FCA9EEE5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42758" y="1630044"/>
            <a:ext cx="1122000" cy="474045"/>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Rechte verbindingslijn met pijl 15">
            <a:extLst>
              <a:ext uri="{FF2B5EF4-FFF2-40B4-BE49-F238E27FC236}">
                <a16:creationId xmlns:a16="http://schemas.microsoft.com/office/drawing/2014/main" id="{6861821F-7AB8-62C4-4546-AE0260B0F747}"/>
              </a:ext>
            </a:extLst>
          </p:cNvPr>
          <p:cNvCxnSpPr>
            <a:cxnSpLocks/>
          </p:cNvCxnSpPr>
          <p:nvPr/>
        </p:nvCxnSpPr>
        <p:spPr>
          <a:xfrm flipV="1">
            <a:off x="9135294" y="3157736"/>
            <a:ext cx="714853" cy="5577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C748264E-9AB7-4C41-4D5B-BC9885417080}"/>
              </a:ext>
            </a:extLst>
          </p:cNvPr>
          <p:cNvCxnSpPr>
            <a:cxnSpLocks/>
          </p:cNvCxnSpPr>
          <p:nvPr/>
        </p:nvCxnSpPr>
        <p:spPr>
          <a:xfrm flipV="1">
            <a:off x="9101774" y="2143969"/>
            <a:ext cx="906226" cy="15818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1249925B-0115-C4D6-EBF4-7CC275D65EE3}"/>
              </a:ext>
            </a:extLst>
          </p:cNvPr>
          <p:cNvCxnSpPr/>
          <p:nvPr/>
        </p:nvCxnSpPr>
        <p:spPr>
          <a:xfrm flipV="1">
            <a:off x="10245600" y="1471107"/>
            <a:ext cx="590400" cy="244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E803C825-0AAA-AE46-F70B-F9C4943DA39A}"/>
              </a:ext>
            </a:extLst>
          </p:cNvPr>
          <p:cNvCxnSpPr>
            <a:stCxn id="12" idx="3"/>
          </p:cNvCxnSpPr>
          <p:nvPr/>
        </p:nvCxnSpPr>
        <p:spPr>
          <a:xfrm flipV="1">
            <a:off x="10707000" y="1896838"/>
            <a:ext cx="299641" cy="329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a:extLst>
              <a:ext uri="{FF2B5EF4-FFF2-40B4-BE49-F238E27FC236}">
                <a16:creationId xmlns:a16="http://schemas.microsoft.com/office/drawing/2014/main" id="{F5CD4285-ECD2-3762-14AC-50B09680F7C8}"/>
              </a:ext>
            </a:extLst>
          </p:cNvPr>
          <p:cNvCxnSpPr>
            <a:endCxn id="4098" idx="2"/>
          </p:cNvCxnSpPr>
          <p:nvPr/>
        </p:nvCxnSpPr>
        <p:spPr>
          <a:xfrm flipV="1">
            <a:off x="9135294" y="1505850"/>
            <a:ext cx="293406" cy="2144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8" name="Afbeelding 37">
            <a:extLst>
              <a:ext uri="{FF2B5EF4-FFF2-40B4-BE49-F238E27FC236}">
                <a16:creationId xmlns:a16="http://schemas.microsoft.com/office/drawing/2014/main" id="{4071A00D-D11D-AD50-9666-B5DF65984EC5}"/>
              </a:ext>
            </a:extLst>
          </p:cNvPr>
          <p:cNvPicPr>
            <a:picLocks noChangeAspect="1"/>
          </p:cNvPicPr>
          <p:nvPr/>
        </p:nvPicPr>
        <p:blipFill>
          <a:blip r:embed="rId10"/>
          <a:stretch>
            <a:fillRect/>
          </a:stretch>
        </p:blipFill>
        <p:spPr>
          <a:xfrm>
            <a:off x="5709068" y="3136136"/>
            <a:ext cx="530561" cy="492664"/>
          </a:xfrm>
          <a:prstGeom prst="rect">
            <a:avLst/>
          </a:prstGeom>
        </p:spPr>
      </p:pic>
      <p:sp>
        <p:nvSpPr>
          <p:cNvPr id="40" name="Pijl: rechts 39">
            <a:extLst>
              <a:ext uri="{FF2B5EF4-FFF2-40B4-BE49-F238E27FC236}">
                <a16:creationId xmlns:a16="http://schemas.microsoft.com/office/drawing/2014/main" id="{6004017B-8DAB-77AF-9A3A-39655415C134}"/>
              </a:ext>
            </a:extLst>
          </p:cNvPr>
          <p:cNvSpPr/>
          <p:nvPr/>
        </p:nvSpPr>
        <p:spPr>
          <a:xfrm>
            <a:off x="3439853" y="3355200"/>
            <a:ext cx="936547" cy="197464"/>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
        <p:nvSpPr>
          <p:cNvPr id="41" name="Pijl: rechts 40">
            <a:extLst>
              <a:ext uri="{FF2B5EF4-FFF2-40B4-BE49-F238E27FC236}">
                <a16:creationId xmlns:a16="http://schemas.microsoft.com/office/drawing/2014/main" id="{1903E156-D7D9-DA45-4B92-A77EC6A0ABED}"/>
              </a:ext>
            </a:extLst>
          </p:cNvPr>
          <p:cNvSpPr/>
          <p:nvPr/>
        </p:nvSpPr>
        <p:spPr>
          <a:xfrm>
            <a:off x="7415319" y="3491128"/>
            <a:ext cx="419207" cy="197464"/>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pic>
        <p:nvPicPr>
          <p:cNvPr id="45" name="Afbeelding 44">
            <a:extLst>
              <a:ext uri="{FF2B5EF4-FFF2-40B4-BE49-F238E27FC236}">
                <a16:creationId xmlns:a16="http://schemas.microsoft.com/office/drawing/2014/main" id="{CC9A469C-9BBC-03BE-83FD-35AD9C34DD3A}"/>
              </a:ext>
            </a:extLst>
          </p:cNvPr>
          <p:cNvPicPr>
            <a:picLocks noChangeAspect="1"/>
          </p:cNvPicPr>
          <p:nvPr/>
        </p:nvPicPr>
        <p:blipFill>
          <a:blip r:embed="rId11"/>
          <a:stretch>
            <a:fillRect/>
          </a:stretch>
        </p:blipFill>
        <p:spPr>
          <a:xfrm>
            <a:off x="394301" y="2410763"/>
            <a:ext cx="1127562" cy="789866"/>
          </a:xfrm>
          <a:prstGeom prst="rect">
            <a:avLst/>
          </a:prstGeom>
        </p:spPr>
      </p:pic>
      <p:pic>
        <p:nvPicPr>
          <p:cNvPr id="47" name="Afbeelding 46">
            <a:extLst>
              <a:ext uri="{FF2B5EF4-FFF2-40B4-BE49-F238E27FC236}">
                <a16:creationId xmlns:a16="http://schemas.microsoft.com/office/drawing/2014/main" id="{AC7C5521-635E-D3FA-D1E6-1044C4AA93F5}"/>
              </a:ext>
            </a:extLst>
          </p:cNvPr>
          <p:cNvPicPr>
            <a:picLocks noChangeAspect="1"/>
          </p:cNvPicPr>
          <p:nvPr/>
        </p:nvPicPr>
        <p:blipFill>
          <a:blip r:embed="rId12"/>
          <a:stretch>
            <a:fillRect/>
          </a:stretch>
        </p:blipFill>
        <p:spPr>
          <a:xfrm>
            <a:off x="3400206" y="2746224"/>
            <a:ext cx="860341" cy="608976"/>
          </a:xfrm>
          <a:prstGeom prst="rect">
            <a:avLst/>
          </a:prstGeom>
        </p:spPr>
      </p:pic>
      <p:pic>
        <p:nvPicPr>
          <p:cNvPr id="11" name="Afbeelding 10">
            <a:extLst>
              <a:ext uri="{FF2B5EF4-FFF2-40B4-BE49-F238E27FC236}">
                <a16:creationId xmlns:a16="http://schemas.microsoft.com/office/drawing/2014/main" id="{BAB1F861-E85F-FE5F-FF1B-B9F461ECA076}"/>
              </a:ext>
            </a:extLst>
          </p:cNvPr>
          <p:cNvPicPr>
            <a:picLocks noChangeAspect="1"/>
          </p:cNvPicPr>
          <p:nvPr/>
        </p:nvPicPr>
        <p:blipFill>
          <a:blip r:embed="rId13"/>
          <a:stretch>
            <a:fillRect/>
          </a:stretch>
        </p:blipFill>
        <p:spPr>
          <a:xfrm>
            <a:off x="3639024" y="5095604"/>
            <a:ext cx="5265876" cy="1592718"/>
          </a:xfrm>
          <a:prstGeom prst="rect">
            <a:avLst/>
          </a:prstGeom>
        </p:spPr>
      </p:pic>
      <p:pic>
        <p:nvPicPr>
          <p:cNvPr id="6146" name="Picture 2" descr="100,000+ Free Red Cross &amp; Cross Images - Pixabay">
            <a:extLst>
              <a:ext uri="{FF2B5EF4-FFF2-40B4-BE49-F238E27FC236}">
                <a16:creationId xmlns:a16="http://schemas.microsoft.com/office/drawing/2014/main" id="{D21C0AC9-0EF9-23F0-781B-E6E7EDEAE92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96027" y="2087693"/>
            <a:ext cx="2917416" cy="29174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100,000+ Free Red Cross &amp; Cross Images - Pixabay">
            <a:extLst>
              <a:ext uri="{FF2B5EF4-FFF2-40B4-BE49-F238E27FC236}">
                <a16:creationId xmlns:a16="http://schemas.microsoft.com/office/drawing/2014/main" id="{101D6CE4-51EC-60E1-F454-D6956742FEE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10854" y="3276732"/>
            <a:ext cx="337925" cy="3379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100,000+ Free Red Cross &amp; Cross Images - Pixabay">
            <a:extLst>
              <a:ext uri="{FF2B5EF4-FFF2-40B4-BE49-F238E27FC236}">
                <a16:creationId xmlns:a16="http://schemas.microsoft.com/office/drawing/2014/main" id="{EAD732D2-3713-283D-48FA-80D83CA28992}"/>
              </a:ext>
            </a:extLst>
          </p:cNvPr>
          <p:cNvPicPr>
            <a:picLocks noChangeAspect="1" noChangeArrowheads="1"/>
          </p:cNvPicPr>
          <p:nvPr/>
        </p:nvPicPr>
        <p:blipFill>
          <a:blip r:embed="rId14">
            <a:alphaModFix/>
            <a:extLst>
              <a:ext uri="{28A0092B-C50C-407E-A947-70E740481C1C}">
                <a14:useLocalDpi xmlns:a14="http://schemas.microsoft.com/office/drawing/2010/main" val="0"/>
              </a:ext>
            </a:extLst>
          </a:blip>
          <a:srcRect/>
          <a:stretch>
            <a:fillRect/>
          </a:stretch>
        </p:blipFill>
        <p:spPr bwMode="auto">
          <a:xfrm>
            <a:off x="8012442" y="540000"/>
            <a:ext cx="3835752" cy="3835752"/>
          </a:xfrm>
          <a:prstGeom prst="rect">
            <a:avLst/>
          </a:prstGeom>
          <a:noFill/>
          <a:extLst>
            <a:ext uri="{909E8E84-426E-40DD-AFC4-6F175D3DCCD1}">
              <a14:hiddenFill xmlns:a14="http://schemas.microsoft.com/office/drawing/2010/main">
                <a:solidFill>
                  <a:srgbClr val="FFFFFF"/>
                </a:solidFill>
              </a14:hiddenFill>
            </a:ext>
          </a:extLst>
        </p:spPr>
      </p:pic>
      <p:pic>
        <p:nvPicPr>
          <p:cNvPr id="17" name="Afbeelding 16">
            <a:extLst>
              <a:ext uri="{FF2B5EF4-FFF2-40B4-BE49-F238E27FC236}">
                <a16:creationId xmlns:a16="http://schemas.microsoft.com/office/drawing/2014/main" id="{5FBDE061-2361-879D-E7D3-03D6B004541B}"/>
              </a:ext>
            </a:extLst>
          </p:cNvPr>
          <p:cNvPicPr>
            <a:picLocks noChangeAspect="1"/>
          </p:cNvPicPr>
          <p:nvPr/>
        </p:nvPicPr>
        <p:blipFill>
          <a:blip r:embed="rId15"/>
          <a:stretch>
            <a:fillRect/>
          </a:stretch>
        </p:blipFill>
        <p:spPr>
          <a:xfrm>
            <a:off x="696751" y="383641"/>
            <a:ext cx="6450270" cy="912159"/>
          </a:xfrm>
          <a:prstGeom prst="rect">
            <a:avLst/>
          </a:prstGeom>
        </p:spPr>
      </p:pic>
      <p:pic>
        <p:nvPicPr>
          <p:cNvPr id="19" name="Afbeelding 18">
            <a:extLst>
              <a:ext uri="{FF2B5EF4-FFF2-40B4-BE49-F238E27FC236}">
                <a16:creationId xmlns:a16="http://schemas.microsoft.com/office/drawing/2014/main" id="{EB32CA09-A44E-FDAD-7C0C-63A319601098}"/>
              </a:ext>
            </a:extLst>
          </p:cNvPr>
          <p:cNvPicPr>
            <a:picLocks noChangeAspect="1"/>
          </p:cNvPicPr>
          <p:nvPr/>
        </p:nvPicPr>
        <p:blipFill>
          <a:blip r:embed="rId16"/>
          <a:stretch>
            <a:fillRect/>
          </a:stretch>
        </p:blipFill>
        <p:spPr>
          <a:xfrm>
            <a:off x="831950" y="1250746"/>
            <a:ext cx="5151566" cy="480102"/>
          </a:xfrm>
          <a:prstGeom prst="rect">
            <a:avLst/>
          </a:prstGeom>
        </p:spPr>
      </p:pic>
    </p:spTree>
    <p:extLst>
      <p:ext uri="{BB962C8B-B14F-4D97-AF65-F5344CB8AC3E}">
        <p14:creationId xmlns:p14="http://schemas.microsoft.com/office/powerpoint/2010/main" val="378539410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8FC402D6-B2A4-1A07-D4ED-524BB02CC36B}"/>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8" name="Titel 6">
            <a:extLst>
              <a:ext uri="{FF2B5EF4-FFF2-40B4-BE49-F238E27FC236}">
                <a16:creationId xmlns:a16="http://schemas.microsoft.com/office/drawing/2014/main" id="{9B7E50C9-F833-DB37-E092-DD73027191C1}"/>
              </a:ext>
            </a:extLst>
          </p:cNvPr>
          <p:cNvSpPr txBox="1">
            <a:spLocks/>
          </p:cNvSpPr>
          <p:nvPr/>
        </p:nvSpPr>
        <p:spPr>
          <a:xfrm>
            <a:off x="4691890" y="509946"/>
            <a:ext cx="2454518" cy="840230"/>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Advies</a:t>
            </a:r>
            <a:endParaRPr lang="nl-NL" sz="5400" dirty="0">
              <a:ln/>
              <a:solidFill>
                <a:srgbClr val="97C0E0"/>
              </a:solidFill>
            </a:endParaRPr>
          </a:p>
        </p:txBody>
      </p:sp>
      <p:sp>
        <p:nvSpPr>
          <p:cNvPr id="9" name="Titel 6">
            <a:extLst>
              <a:ext uri="{FF2B5EF4-FFF2-40B4-BE49-F238E27FC236}">
                <a16:creationId xmlns:a16="http://schemas.microsoft.com/office/drawing/2014/main" id="{8D280599-E033-3B0E-A6A7-D9F0BBE6A5B5}"/>
              </a:ext>
            </a:extLst>
          </p:cNvPr>
          <p:cNvSpPr txBox="1">
            <a:spLocks/>
          </p:cNvSpPr>
          <p:nvPr/>
        </p:nvSpPr>
        <p:spPr>
          <a:xfrm>
            <a:off x="1464517" y="1874967"/>
            <a:ext cx="10334193" cy="4358116"/>
          </a:xfrm>
          <a:prstGeom prst="rect">
            <a:avLst/>
          </a:prstGeom>
          <a:noFill/>
        </p:spPr>
        <p:txBody>
          <a:bodyPr vert="horz" wrap="squar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sz="4000" dirty="0">
                <a:ln/>
              </a:rPr>
              <a:t>Breng je risico’s in kaart.</a:t>
            </a:r>
          </a:p>
          <a:p>
            <a:endParaRPr lang="nl-NL" sz="4000" dirty="0">
              <a:ln/>
            </a:endParaRPr>
          </a:p>
          <a:p>
            <a:r>
              <a:rPr lang="nl-NL" sz="4000" dirty="0">
                <a:ln/>
              </a:rPr>
              <a:t>Prioriteer ze en pak ze aan.</a:t>
            </a:r>
          </a:p>
          <a:p>
            <a:endParaRPr lang="nl-NL" sz="4000" dirty="0">
              <a:ln/>
            </a:endParaRPr>
          </a:p>
          <a:p>
            <a:r>
              <a:rPr lang="nl-NL" sz="4000" dirty="0">
                <a:ln/>
              </a:rPr>
              <a:t>Maak een </a:t>
            </a:r>
            <a:r>
              <a:rPr lang="nl-NL" sz="4000" dirty="0" err="1">
                <a:ln/>
              </a:rPr>
              <a:t>Emergency</a:t>
            </a:r>
            <a:r>
              <a:rPr lang="nl-NL" sz="4000" dirty="0">
                <a:ln/>
              </a:rPr>
              <a:t> Response Plan.</a:t>
            </a:r>
          </a:p>
          <a:p>
            <a:pPr algn="ctr"/>
            <a:endParaRPr lang="nl-NL" sz="5400" dirty="0">
              <a:ln/>
              <a:solidFill>
                <a:schemeClr val="accent4"/>
              </a:solidFill>
            </a:endParaRPr>
          </a:p>
          <a:p>
            <a:pPr algn="ctr"/>
            <a:endParaRPr lang="nl-NL" sz="5400" dirty="0">
              <a:ln/>
              <a:solidFill>
                <a:schemeClr val="accent4"/>
              </a:solidFill>
            </a:endParaRPr>
          </a:p>
        </p:txBody>
      </p:sp>
    </p:spTree>
    <p:extLst>
      <p:ext uri="{BB962C8B-B14F-4D97-AF65-F5344CB8AC3E}">
        <p14:creationId xmlns:p14="http://schemas.microsoft.com/office/powerpoint/2010/main" val="194110209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D5EBC1A-6971-7842-8407-39FFE66DB42F}"/>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2" name="Picture 2" descr="Telefoon | Hoorwijzer">
            <a:extLst>
              <a:ext uri="{FF2B5EF4-FFF2-40B4-BE49-F238E27FC236}">
                <a16:creationId xmlns:a16="http://schemas.microsoft.com/office/drawing/2014/main" id="{F2E48D59-63CE-9756-BBB5-94B1BD1B3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624" y="1148708"/>
            <a:ext cx="1744330" cy="24674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asus: Boze ouders, ontkennende leerkracht | Klaver Academie">
            <a:extLst>
              <a:ext uri="{FF2B5EF4-FFF2-40B4-BE49-F238E27FC236}">
                <a16:creationId xmlns:a16="http://schemas.microsoft.com/office/drawing/2014/main" id="{72308BA1-0374-E456-D641-ECE903EAFB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9259" y="1720392"/>
            <a:ext cx="2199827" cy="14984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CHADE | magazine">
            <a:extLst>
              <a:ext uri="{FF2B5EF4-FFF2-40B4-BE49-F238E27FC236}">
                <a16:creationId xmlns:a16="http://schemas.microsoft.com/office/drawing/2014/main" id="{16D6DE32-501E-D449-3233-649470EAF0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8754" y="1588400"/>
            <a:ext cx="1478312" cy="9850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 name="Picture 4" descr="Wi-Fi Netwerkscan, forensisch onderzoek en analyse - DIGITPOL">
            <a:extLst>
              <a:ext uri="{FF2B5EF4-FFF2-40B4-BE49-F238E27FC236}">
                <a16:creationId xmlns:a16="http://schemas.microsoft.com/office/drawing/2014/main" id="{18F3FEA6-A042-8C1B-3C0C-ADA0110F12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1592" y="2368384"/>
            <a:ext cx="2740221" cy="11874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Zijn aandelen te duur?">
            <a:extLst>
              <a:ext uri="{FF2B5EF4-FFF2-40B4-BE49-F238E27FC236}">
                <a16:creationId xmlns:a16="http://schemas.microsoft.com/office/drawing/2014/main" id="{626CF3E0-7EB6-F960-4DB0-E3A5AB668D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47066" y="1403483"/>
            <a:ext cx="1253875" cy="1003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10 vragen die de Autoriteit Persoonsgegevens stelt bij een steekproef ...">
            <a:extLst>
              <a:ext uri="{FF2B5EF4-FFF2-40B4-BE49-F238E27FC236}">
                <a16:creationId xmlns:a16="http://schemas.microsoft.com/office/drawing/2014/main" id="{E25EBE16-AA5E-7AE8-27D4-93B3628ECD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1683" y="3719688"/>
            <a:ext cx="1933227" cy="14610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Uit het nieuws - Huurders Vereniging Woonbelang">
            <a:extLst>
              <a:ext uri="{FF2B5EF4-FFF2-40B4-BE49-F238E27FC236}">
                <a16:creationId xmlns:a16="http://schemas.microsoft.com/office/drawing/2014/main" id="{38FC16FA-96DC-5B63-6981-F5539B04EE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1704" y="3757664"/>
            <a:ext cx="2541493" cy="19747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4" descr="Google zoekmachine | Loonatech">
            <a:extLst>
              <a:ext uri="{FF2B5EF4-FFF2-40B4-BE49-F238E27FC236}">
                <a16:creationId xmlns:a16="http://schemas.microsoft.com/office/drawing/2014/main" id="{7C10CA30-5662-8432-2162-4287A1D299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07754" y="4482515"/>
            <a:ext cx="2332524" cy="12499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itel 1">
            <a:extLst>
              <a:ext uri="{FF2B5EF4-FFF2-40B4-BE49-F238E27FC236}">
                <a16:creationId xmlns:a16="http://schemas.microsoft.com/office/drawing/2014/main" id="{01FDD93B-AFAA-C0DF-B5F7-63C17EF302EE}"/>
              </a:ext>
            </a:extLst>
          </p:cNvPr>
          <p:cNvSpPr>
            <a:spLocks noGrp="1"/>
          </p:cNvSpPr>
          <p:nvPr>
            <p:ph type="title"/>
          </p:nvPr>
        </p:nvSpPr>
        <p:spPr>
          <a:xfrm>
            <a:off x="421106" y="176721"/>
            <a:ext cx="10094494" cy="1264962"/>
          </a:xfrm>
        </p:spPr>
        <p:txBody>
          <a:bodyPr/>
          <a:lstStyle/>
          <a:p>
            <a:pPr algn="ctr"/>
            <a:r>
              <a:rPr lang="nl-NL" dirty="0"/>
              <a:t>Toegang en gegevens zijn gestolen?</a:t>
            </a:r>
            <a:br>
              <a:rPr lang="nl-NL" dirty="0"/>
            </a:br>
            <a:r>
              <a:rPr lang="nl-NL" dirty="0">
                <a:solidFill>
                  <a:srgbClr val="FF0000"/>
                </a:solidFill>
              </a:rPr>
              <a:t>Datalek</a:t>
            </a:r>
          </a:p>
        </p:txBody>
      </p:sp>
    </p:spTree>
    <p:extLst>
      <p:ext uri="{BB962C8B-B14F-4D97-AF65-F5344CB8AC3E}">
        <p14:creationId xmlns:p14="http://schemas.microsoft.com/office/powerpoint/2010/main" val="124543030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inhoud 5">
            <a:extLst>
              <a:ext uri="{FF2B5EF4-FFF2-40B4-BE49-F238E27FC236}">
                <a16:creationId xmlns:a16="http://schemas.microsoft.com/office/drawing/2014/main" id="{CD3312EF-2E97-E810-2A30-D7F6FE5779EB}"/>
              </a:ext>
            </a:extLst>
          </p:cNvPr>
          <p:cNvSpPr>
            <a:spLocks noGrp="1"/>
          </p:cNvSpPr>
          <p:nvPr>
            <p:ph idx="1"/>
          </p:nvPr>
        </p:nvSpPr>
        <p:spPr>
          <a:xfrm>
            <a:off x="2518565" y="2252536"/>
            <a:ext cx="5336385" cy="2906650"/>
          </a:xfrm>
        </p:spPr>
        <p:txBody>
          <a:bodyPr/>
          <a:lstStyle/>
          <a:p>
            <a:pPr marL="0" indent="0">
              <a:buNone/>
            </a:pPr>
            <a:r>
              <a:rPr lang="nl-NL" dirty="0"/>
              <a:t> </a:t>
            </a:r>
          </a:p>
          <a:p>
            <a:endParaRPr lang="nl-NL" dirty="0"/>
          </a:p>
        </p:txBody>
      </p:sp>
      <p:sp>
        <p:nvSpPr>
          <p:cNvPr id="3" name="Titel 6">
            <a:extLst>
              <a:ext uri="{FF2B5EF4-FFF2-40B4-BE49-F238E27FC236}">
                <a16:creationId xmlns:a16="http://schemas.microsoft.com/office/drawing/2014/main" id="{C28C9A7F-0A8F-1111-D1BD-DBB02FA5D453}"/>
              </a:ext>
            </a:extLst>
          </p:cNvPr>
          <p:cNvSpPr>
            <a:spLocks noGrp="1"/>
          </p:cNvSpPr>
          <p:nvPr>
            <p:ph type="title"/>
          </p:nvPr>
        </p:nvSpPr>
        <p:spPr>
          <a:xfrm>
            <a:off x="999336" y="497207"/>
            <a:ext cx="3877986" cy="8402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nl-NL" sz="5400" cap="none" spc="0" dirty="0">
                <a:ln/>
                <a:solidFill>
                  <a:schemeClr val="accent4"/>
                </a:solidFill>
                <a:effectLst/>
              </a:rPr>
              <a:t>Beveiliging</a:t>
            </a:r>
            <a:endParaRPr lang="nl-NL" sz="5400" b="1" cap="none" spc="0" dirty="0">
              <a:ln/>
              <a:solidFill>
                <a:schemeClr val="accent4"/>
              </a:solidFill>
              <a:effectLst/>
            </a:endParaRPr>
          </a:p>
        </p:txBody>
      </p:sp>
      <p:pic>
        <p:nvPicPr>
          <p:cNvPr id="12" name="Afbeelding 11">
            <a:extLst>
              <a:ext uri="{FF2B5EF4-FFF2-40B4-BE49-F238E27FC236}">
                <a16:creationId xmlns:a16="http://schemas.microsoft.com/office/drawing/2014/main" id="{AC19E072-31D6-8480-B648-AA682B7F8089}"/>
              </a:ext>
            </a:extLst>
          </p:cNvPr>
          <p:cNvPicPr>
            <a:picLocks noChangeAspect="1"/>
          </p:cNvPicPr>
          <p:nvPr/>
        </p:nvPicPr>
        <p:blipFill>
          <a:blip r:embed="rId3"/>
          <a:stretch>
            <a:fillRect/>
          </a:stretch>
        </p:blipFill>
        <p:spPr>
          <a:xfrm>
            <a:off x="888833" y="1509210"/>
            <a:ext cx="5513155" cy="1268365"/>
          </a:xfrm>
          <a:prstGeom prst="rect">
            <a:avLst/>
          </a:prstGeom>
        </p:spPr>
      </p:pic>
      <p:pic>
        <p:nvPicPr>
          <p:cNvPr id="14" name="Afbeelding 13">
            <a:extLst>
              <a:ext uri="{FF2B5EF4-FFF2-40B4-BE49-F238E27FC236}">
                <a16:creationId xmlns:a16="http://schemas.microsoft.com/office/drawing/2014/main" id="{58A66240-68FF-1BB3-1BA4-A12505403942}"/>
              </a:ext>
            </a:extLst>
          </p:cNvPr>
          <p:cNvPicPr>
            <a:picLocks noChangeAspect="1"/>
          </p:cNvPicPr>
          <p:nvPr/>
        </p:nvPicPr>
        <p:blipFill>
          <a:blip r:embed="rId4"/>
          <a:stretch>
            <a:fillRect/>
          </a:stretch>
        </p:blipFill>
        <p:spPr>
          <a:xfrm>
            <a:off x="5959251" y="371672"/>
            <a:ext cx="5044877" cy="701101"/>
          </a:xfrm>
          <a:prstGeom prst="rect">
            <a:avLst/>
          </a:prstGeom>
        </p:spPr>
      </p:pic>
      <p:pic>
        <p:nvPicPr>
          <p:cNvPr id="16" name="Afbeelding 15">
            <a:extLst>
              <a:ext uri="{FF2B5EF4-FFF2-40B4-BE49-F238E27FC236}">
                <a16:creationId xmlns:a16="http://schemas.microsoft.com/office/drawing/2014/main" id="{B47D19D4-4512-28A1-CFBE-8F053223466E}"/>
              </a:ext>
            </a:extLst>
          </p:cNvPr>
          <p:cNvPicPr>
            <a:picLocks noChangeAspect="1"/>
          </p:cNvPicPr>
          <p:nvPr/>
        </p:nvPicPr>
        <p:blipFill>
          <a:blip r:embed="rId5"/>
          <a:stretch>
            <a:fillRect/>
          </a:stretch>
        </p:blipFill>
        <p:spPr>
          <a:xfrm>
            <a:off x="2754763" y="3390009"/>
            <a:ext cx="6408975" cy="830652"/>
          </a:xfrm>
          <a:prstGeom prst="rect">
            <a:avLst/>
          </a:prstGeom>
        </p:spPr>
      </p:pic>
      <p:sp>
        <p:nvSpPr>
          <p:cNvPr id="17" name="Tekstvak 16">
            <a:extLst>
              <a:ext uri="{FF2B5EF4-FFF2-40B4-BE49-F238E27FC236}">
                <a16:creationId xmlns:a16="http://schemas.microsoft.com/office/drawing/2014/main" id="{FEEFA8B1-4EBC-2971-0D72-FB4B05ABB430}"/>
              </a:ext>
            </a:extLst>
          </p:cNvPr>
          <p:cNvSpPr txBox="1"/>
          <p:nvPr/>
        </p:nvSpPr>
        <p:spPr>
          <a:xfrm>
            <a:off x="4109884" y="4789598"/>
            <a:ext cx="5374798" cy="369332"/>
          </a:xfrm>
          <a:prstGeom prst="rect">
            <a:avLst/>
          </a:prstGeom>
          <a:noFill/>
        </p:spPr>
        <p:txBody>
          <a:bodyPr wrap="square" rtlCol="0">
            <a:spAutoFit/>
          </a:bodyPr>
          <a:lstStyle/>
          <a:p>
            <a:r>
              <a:rPr lang="nl-NL" dirty="0">
                <a:solidFill>
                  <a:schemeClr val="bg1"/>
                </a:solidFill>
              </a:rPr>
              <a:t>Om mee te starten.</a:t>
            </a:r>
          </a:p>
        </p:txBody>
      </p:sp>
    </p:spTree>
    <p:extLst>
      <p:ext uri="{BB962C8B-B14F-4D97-AF65-F5344CB8AC3E}">
        <p14:creationId xmlns:p14="http://schemas.microsoft.com/office/powerpoint/2010/main" val="10062118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F1955323-E849-D1F5-0A11-7FE41E06B17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4EF47D0B-3445-2269-51E7-3D316120E945}"/>
              </a:ext>
            </a:extLst>
          </p:cNvPr>
          <p:cNvSpPr>
            <a:spLocks noGrp="1"/>
          </p:cNvSpPr>
          <p:nvPr>
            <p:ph type="ftr" sz="quarter" idx="11"/>
          </p:nvPr>
        </p:nvSpPr>
        <p:spPr/>
        <p:txBody>
          <a:bodyPr/>
          <a:lstStyle/>
          <a:p>
            <a:r>
              <a:rPr lang="nl-NL"/>
              <a:t>Titel van de presentatie</a:t>
            </a:r>
            <a:endParaRPr lang="nl-NL" dirty="0"/>
          </a:p>
        </p:txBody>
      </p:sp>
      <p:pic>
        <p:nvPicPr>
          <p:cNvPr id="7" name="Afbeelding 6">
            <a:extLst>
              <a:ext uri="{FF2B5EF4-FFF2-40B4-BE49-F238E27FC236}">
                <a16:creationId xmlns:a16="http://schemas.microsoft.com/office/drawing/2014/main" id="{0CECE7D1-6F09-C524-476A-23B30CD7F489}"/>
              </a:ext>
            </a:extLst>
          </p:cNvPr>
          <p:cNvPicPr>
            <a:picLocks noChangeAspect="1"/>
          </p:cNvPicPr>
          <p:nvPr/>
        </p:nvPicPr>
        <p:blipFill>
          <a:blip r:embed="rId2"/>
          <a:stretch>
            <a:fillRect/>
          </a:stretch>
        </p:blipFill>
        <p:spPr>
          <a:xfrm>
            <a:off x="454570" y="297755"/>
            <a:ext cx="9913042" cy="5796946"/>
          </a:xfrm>
          <a:prstGeom prst="rect">
            <a:avLst/>
          </a:prstGeom>
        </p:spPr>
      </p:pic>
      <p:cxnSp>
        <p:nvCxnSpPr>
          <p:cNvPr id="9" name="Rechte verbindingslijn met pijl 8">
            <a:extLst>
              <a:ext uri="{FF2B5EF4-FFF2-40B4-BE49-F238E27FC236}">
                <a16:creationId xmlns:a16="http://schemas.microsoft.com/office/drawing/2014/main" id="{41FC3D7D-4760-3749-BA5B-8C7AFC77FABD}"/>
              </a:ext>
            </a:extLst>
          </p:cNvPr>
          <p:cNvCxnSpPr/>
          <p:nvPr/>
        </p:nvCxnSpPr>
        <p:spPr>
          <a:xfrm flipH="1">
            <a:off x="2599223" y="2963457"/>
            <a:ext cx="894377" cy="4655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5C80343D-FB63-D45D-D0BE-C699E39F0F36}"/>
              </a:ext>
            </a:extLst>
          </p:cNvPr>
          <p:cNvCxnSpPr/>
          <p:nvPr/>
        </p:nvCxnSpPr>
        <p:spPr>
          <a:xfrm flipH="1">
            <a:off x="2664000" y="5431398"/>
            <a:ext cx="829600" cy="364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BB81B9F9-B7A7-0F77-A066-7164BDDA28E0}"/>
              </a:ext>
            </a:extLst>
          </p:cNvPr>
          <p:cNvCxnSpPr/>
          <p:nvPr/>
        </p:nvCxnSpPr>
        <p:spPr>
          <a:xfrm>
            <a:off x="6730809" y="5039513"/>
            <a:ext cx="419386" cy="3093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17554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CA59B265-F5D4-C176-203E-ED36F1593E55}"/>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FE803448-47E2-1389-7661-A26C7C57A488}"/>
              </a:ext>
            </a:extLst>
          </p:cNvPr>
          <p:cNvSpPr>
            <a:spLocks noGrp="1"/>
          </p:cNvSpPr>
          <p:nvPr>
            <p:ph type="ftr" sz="quarter" idx="11"/>
          </p:nvPr>
        </p:nvSpPr>
        <p:spPr/>
        <p:txBody>
          <a:bodyPr/>
          <a:lstStyle/>
          <a:p>
            <a:r>
              <a:rPr lang="nl-NL"/>
              <a:t>Titel van de presentatie</a:t>
            </a:r>
            <a:endParaRPr lang="nl-NL" dirty="0"/>
          </a:p>
        </p:txBody>
      </p:sp>
      <p:pic>
        <p:nvPicPr>
          <p:cNvPr id="7" name="Afbeelding 6">
            <a:extLst>
              <a:ext uri="{FF2B5EF4-FFF2-40B4-BE49-F238E27FC236}">
                <a16:creationId xmlns:a16="http://schemas.microsoft.com/office/drawing/2014/main" id="{9E302F87-962B-9C84-28F1-AB17A7369E7E}"/>
              </a:ext>
            </a:extLst>
          </p:cNvPr>
          <p:cNvPicPr>
            <a:picLocks noChangeAspect="1"/>
          </p:cNvPicPr>
          <p:nvPr/>
        </p:nvPicPr>
        <p:blipFill>
          <a:blip r:embed="rId2"/>
          <a:stretch>
            <a:fillRect/>
          </a:stretch>
        </p:blipFill>
        <p:spPr>
          <a:xfrm>
            <a:off x="760887" y="50063"/>
            <a:ext cx="8222925" cy="6444337"/>
          </a:xfrm>
          <a:prstGeom prst="rect">
            <a:avLst/>
          </a:prstGeom>
        </p:spPr>
      </p:pic>
    </p:spTree>
    <p:extLst>
      <p:ext uri="{BB962C8B-B14F-4D97-AF65-F5344CB8AC3E}">
        <p14:creationId xmlns:p14="http://schemas.microsoft.com/office/powerpoint/2010/main" val="75696402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E974F-06DA-BB7D-CF18-8E18E18B0ACE}"/>
              </a:ext>
            </a:extLst>
          </p:cNvPr>
          <p:cNvSpPr>
            <a:spLocks noGrp="1"/>
          </p:cNvSpPr>
          <p:nvPr>
            <p:ph type="title"/>
          </p:nvPr>
        </p:nvSpPr>
        <p:spPr/>
        <p:txBody>
          <a:bodyPr/>
          <a:lstStyle/>
          <a:p>
            <a:r>
              <a:rPr lang="nl-NL" dirty="0"/>
              <a:t>Wat kun jij doen..</a:t>
            </a:r>
          </a:p>
        </p:txBody>
      </p:sp>
      <p:sp>
        <p:nvSpPr>
          <p:cNvPr id="3" name="Tijdelijke aanduiding voor inhoud 2">
            <a:extLst>
              <a:ext uri="{FF2B5EF4-FFF2-40B4-BE49-F238E27FC236}">
                <a16:creationId xmlns:a16="http://schemas.microsoft.com/office/drawing/2014/main" id="{27F6B31E-8BD8-C92D-4FA4-B5419F246F4A}"/>
              </a:ext>
            </a:extLst>
          </p:cNvPr>
          <p:cNvSpPr>
            <a:spLocks noGrp="1"/>
          </p:cNvSpPr>
          <p:nvPr>
            <p:ph idx="1"/>
          </p:nvPr>
        </p:nvSpPr>
        <p:spPr/>
        <p:txBody>
          <a:bodyPr/>
          <a:lstStyle/>
          <a:p>
            <a:pPr marL="0" indent="0">
              <a:buNone/>
            </a:pPr>
            <a:r>
              <a:rPr lang="nl-NL" dirty="0">
                <a:solidFill>
                  <a:srgbClr val="FF0000"/>
                </a:solidFill>
              </a:rPr>
              <a:t>Anti hacktips:</a:t>
            </a:r>
          </a:p>
          <a:p>
            <a:endParaRPr lang="nl-NL" sz="2400" dirty="0"/>
          </a:p>
          <a:p>
            <a:endParaRPr lang="nl-NL" sz="2400" dirty="0"/>
          </a:p>
          <a:p>
            <a:pPr marL="0" indent="0">
              <a:buNone/>
            </a:pPr>
            <a:r>
              <a:rPr lang="nl-NL" sz="2400" b="1" dirty="0"/>
              <a:t>Vertrouw je apparaten! Niet jezelf!</a:t>
            </a:r>
          </a:p>
          <a:p>
            <a:endParaRPr lang="nl-NL" sz="2400" dirty="0"/>
          </a:p>
          <a:p>
            <a:pPr marL="0" indent="0">
              <a:buNone/>
            </a:pPr>
            <a:endParaRPr lang="nl-NL" sz="2400" dirty="0"/>
          </a:p>
          <a:p>
            <a:pPr marL="0" indent="0">
              <a:buNone/>
            </a:pPr>
            <a:endParaRPr lang="nl-NL" dirty="0"/>
          </a:p>
        </p:txBody>
      </p:sp>
      <p:sp>
        <p:nvSpPr>
          <p:cNvPr id="4" name="Tijdelijke aanduiding voor datum 3">
            <a:extLst>
              <a:ext uri="{FF2B5EF4-FFF2-40B4-BE49-F238E27FC236}">
                <a16:creationId xmlns:a16="http://schemas.microsoft.com/office/drawing/2014/main" id="{A2ECE299-65D8-AFD7-D219-E2A178EBAC6F}"/>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Tree>
    <p:extLst>
      <p:ext uri="{BB962C8B-B14F-4D97-AF65-F5344CB8AC3E}">
        <p14:creationId xmlns:p14="http://schemas.microsoft.com/office/powerpoint/2010/main" val="2716019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9F85F-7DD4-475D-DEB3-F85492F2642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D9B37B7-AF84-851D-A0EE-8E4EBB7BF75B}"/>
              </a:ext>
            </a:extLst>
          </p:cNvPr>
          <p:cNvSpPr>
            <a:spLocks noGrp="1"/>
          </p:cNvSpPr>
          <p:nvPr>
            <p:ph type="title"/>
          </p:nvPr>
        </p:nvSpPr>
        <p:spPr/>
        <p:txBody>
          <a:bodyPr/>
          <a:lstStyle/>
          <a:p>
            <a:r>
              <a:rPr lang="nl-NL" dirty="0"/>
              <a:t>Digitale bescherming</a:t>
            </a:r>
          </a:p>
        </p:txBody>
      </p:sp>
      <p:sp>
        <p:nvSpPr>
          <p:cNvPr id="4" name="Tijdelijke aanduiding voor datum 3">
            <a:extLst>
              <a:ext uri="{FF2B5EF4-FFF2-40B4-BE49-F238E27FC236}">
                <a16:creationId xmlns:a16="http://schemas.microsoft.com/office/drawing/2014/main" id="{F4EB4D43-71DA-AADC-9AFD-D3005E877222}"/>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8" name="Afbeelding 7">
            <a:extLst>
              <a:ext uri="{FF2B5EF4-FFF2-40B4-BE49-F238E27FC236}">
                <a16:creationId xmlns:a16="http://schemas.microsoft.com/office/drawing/2014/main" id="{082E2637-134D-A2B3-1374-06CECA232010}"/>
              </a:ext>
            </a:extLst>
          </p:cNvPr>
          <p:cNvPicPr>
            <a:picLocks noChangeAspect="1"/>
          </p:cNvPicPr>
          <p:nvPr/>
        </p:nvPicPr>
        <p:blipFill>
          <a:blip r:embed="rId2"/>
          <a:stretch>
            <a:fillRect/>
          </a:stretch>
        </p:blipFill>
        <p:spPr>
          <a:xfrm>
            <a:off x="2817600" y="2071798"/>
            <a:ext cx="6933600" cy="4560323"/>
          </a:xfrm>
          <a:prstGeom prst="rect">
            <a:avLst/>
          </a:prstGeom>
        </p:spPr>
      </p:pic>
      <p:pic>
        <p:nvPicPr>
          <p:cNvPr id="10" name="Afbeelding 9">
            <a:extLst>
              <a:ext uri="{FF2B5EF4-FFF2-40B4-BE49-F238E27FC236}">
                <a16:creationId xmlns:a16="http://schemas.microsoft.com/office/drawing/2014/main" id="{E92BD1B0-28A0-7669-D1FE-3049EFF284A0}"/>
              </a:ext>
            </a:extLst>
          </p:cNvPr>
          <p:cNvPicPr>
            <a:picLocks noChangeAspect="1"/>
          </p:cNvPicPr>
          <p:nvPr/>
        </p:nvPicPr>
        <p:blipFill>
          <a:blip r:embed="rId3"/>
          <a:stretch>
            <a:fillRect/>
          </a:stretch>
        </p:blipFill>
        <p:spPr>
          <a:xfrm>
            <a:off x="910184" y="2192545"/>
            <a:ext cx="1907416" cy="626992"/>
          </a:xfrm>
          <a:prstGeom prst="rect">
            <a:avLst/>
          </a:prstGeom>
        </p:spPr>
      </p:pic>
      <p:pic>
        <p:nvPicPr>
          <p:cNvPr id="11" name="Afbeelding 10">
            <a:extLst>
              <a:ext uri="{FF2B5EF4-FFF2-40B4-BE49-F238E27FC236}">
                <a16:creationId xmlns:a16="http://schemas.microsoft.com/office/drawing/2014/main" id="{9CE48CC7-7E94-8287-8DE2-F2675A1619AE}"/>
              </a:ext>
            </a:extLst>
          </p:cNvPr>
          <p:cNvPicPr>
            <a:picLocks noChangeAspect="1"/>
          </p:cNvPicPr>
          <p:nvPr/>
        </p:nvPicPr>
        <p:blipFill>
          <a:blip r:embed="rId4"/>
          <a:stretch>
            <a:fillRect/>
          </a:stretch>
        </p:blipFill>
        <p:spPr>
          <a:xfrm>
            <a:off x="864000" y="387661"/>
            <a:ext cx="6450270" cy="912159"/>
          </a:xfrm>
          <a:prstGeom prst="rect">
            <a:avLst/>
          </a:prstGeom>
        </p:spPr>
      </p:pic>
      <p:pic>
        <p:nvPicPr>
          <p:cNvPr id="17" name="Afbeelding 16">
            <a:extLst>
              <a:ext uri="{FF2B5EF4-FFF2-40B4-BE49-F238E27FC236}">
                <a16:creationId xmlns:a16="http://schemas.microsoft.com/office/drawing/2014/main" id="{9B9CCF71-8220-FAD3-928F-D026B0A5BF89}"/>
              </a:ext>
            </a:extLst>
          </p:cNvPr>
          <p:cNvPicPr>
            <a:picLocks noChangeAspect="1"/>
          </p:cNvPicPr>
          <p:nvPr/>
        </p:nvPicPr>
        <p:blipFill>
          <a:blip r:embed="rId5"/>
          <a:stretch>
            <a:fillRect/>
          </a:stretch>
        </p:blipFill>
        <p:spPr>
          <a:xfrm>
            <a:off x="1020048" y="1195564"/>
            <a:ext cx="6417937" cy="529636"/>
          </a:xfrm>
          <a:prstGeom prst="rect">
            <a:avLst/>
          </a:prstGeom>
        </p:spPr>
      </p:pic>
    </p:spTree>
    <p:extLst>
      <p:ext uri="{BB962C8B-B14F-4D97-AF65-F5344CB8AC3E}">
        <p14:creationId xmlns:p14="http://schemas.microsoft.com/office/powerpoint/2010/main" val="3180618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8821E-0CD5-085F-39FF-D9B5D482FF5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67A9F07-3B2E-B9E2-1831-E92BDFDD9E88}"/>
              </a:ext>
            </a:extLst>
          </p:cNvPr>
          <p:cNvSpPr>
            <a:spLocks noGrp="1"/>
          </p:cNvSpPr>
          <p:nvPr>
            <p:ph type="title"/>
          </p:nvPr>
        </p:nvSpPr>
        <p:spPr/>
        <p:txBody>
          <a:bodyPr/>
          <a:lstStyle/>
          <a:p>
            <a:r>
              <a:rPr lang="nl-NL" dirty="0"/>
              <a:t>Digitale bescherming</a:t>
            </a:r>
          </a:p>
        </p:txBody>
      </p:sp>
      <p:sp>
        <p:nvSpPr>
          <p:cNvPr id="4" name="Tijdelijke aanduiding voor datum 3">
            <a:extLst>
              <a:ext uri="{FF2B5EF4-FFF2-40B4-BE49-F238E27FC236}">
                <a16:creationId xmlns:a16="http://schemas.microsoft.com/office/drawing/2014/main" id="{27E986CA-08F0-3FD8-117C-D5820A6A8F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11" name="Afbeelding 10">
            <a:extLst>
              <a:ext uri="{FF2B5EF4-FFF2-40B4-BE49-F238E27FC236}">
                <a16:creationId xmlns:a16="http://schemas.microsoft.com/office/drawing/2014/main" id="{A5E8299E-80BE-32AB-2E64-40EA35E3B964}"/>
              </a:ext>
            </a:extLst>
          </p:cNvPr>
          <p:cNvPicPr>
            <a:picLocks noChangeAspect="1"/>
          </p:cNvPicPr>
          <p:nvPr/>
        </p:nvPicPr>
        <p:blipFill>
          <a:blip r:embed="rId2"/>
          <a:stretch>
            <a:fillRect/>
          </a:stretch>
        </p:blipFill>
        <p:spPr>
          <a:xfrm>
            <a:off x="864000" y="387661"/>
            <a:ext cx="6450270" cy="912159"/>
          </a:xfrm>
          <a:prstGeom prst="rect">
            <a:avLst/>
          </a:prstGeom>
        </p:spPr>
      </p:pic>
      <p:pic>
        <p:nvPicPr>
          <p:cNvPr id="3" name="Afbeelding 2">
            <a:extLst>
              <a:ext uri="{FF2B5EF4-FFF2-40B4-BE49-F238E27FC236}">
                <a16:creationId xmlns:a16="http://schemas.microsoft.com/office/drawing/2014/main" id="{8E0869E1-8B38-7E4D-4135-17E5EBB70B81}"/>
              </a:ext>
            </a:extLst>
          </p:cNvPr>
          <p:cNvPicPr>
            <a:picLocks noChangeAspect="1"/>
          </p:cNvPicPr>
          <p:nvPr/>
        </p:nvPicPr>
        <p:blipFill>
          <a:blip r:embed="rId3"/>
          <a:stretch>
            <a:fillRect/>
          </a:stretch>
        </p:blipFill>
        <p:spPr>
          <a:xfrm>
            <a:off x="1094595" y="1185086"/>
            <a:ext cx="2621507" cy="602032"/>
          </a:xfrm>
          <a:prstGeom prst="rect">
            <a:avLst/>
          </a:prstGeom>
        </p:spPr>
      </p:pic>
      <p:sp>
        <p:nvSpPr>
          <p:cNvPr id="9" name="Tekstvak 8">
            <a:extLst>
              <a:ext uri="{FF2B5EF4-FFF2-40B4-BE49-F238E27FC236}">
                <a16:creationId xmlns:a16="http://schemas.microsoft.com/office/drawing/2014/main" id="{E06F47C4-A72E-0456-439D-59CD5B316517}"/>
              </a:ext>
            </a:extLst>
          </p:cNvPr>
          <p:cNvSpPr txBox="1"/>
          <p:nvPr/>
        </p:nvSpPr>
        <p:spPr>
          <a:xfrm>
            <a:off x="2642235" y="2274838"/>
            <a:ext cx="6366510" cy="2308324"/>
          </a:xfrm>
          <a:prstGeom prst="rect">
            <a:avLst/>
          </a:prstGeom>
          <a:noFill/>
        </p:spPr>
        <p:txBody>
          <a:bodyPr wrap="square">
            <a:spAutoFit/>
          </a:bodyPr>
          <a:lstStyle/>
          <a:p>
            <a:r>
              <a:rPr lang="nl-NL" dirty="0"/>
              <a:t>Goed om te weten: Gebruik M365 Apps alleen mogelijk op apparatuur van Optimus. Uitzondering Outlook en Teams mobiel M365 Webapps blijven werken. Installeren van eigen software niet meer mogelijk op de apparaten van Optimus. Software vanuit de Windows Store is wel te installeren. We gaan steeds meer gebruik maken van SSO koppelingen. Na inlog op Optimus apparaat hoef je voor steeds meer (Web)Apps niet meer in te loggen.</a:t>
            </a:r>
          </a:p>
        </p:txBody>
      </p:sp>
      <p:pic>
        <p:nvPicPr>
          <p:cNvPr id="13" name="Afbeelding 12">
            <a:extLst>
              <a:ext uri="{FF2B5EF4-FFF2-40B4-BE49-F238E27FC236}">
                <a16:creationId xmlns:a16="http://schemas.microsoft.com/office/drawing/2014/main" id="{9CC28F6D-8314-6FA6-ED09-C4CB1AE259ED}"/>
              </a:ext>
            </a:extLst>
          </p:cNvPr>
          <p:cNvPicPr>
            <a:picLocks noChangeAspect="1"/>
          </p:cNvPicPr>
          <p:nvPr/>
        </p:nvPicPr>
        <p:blipFill>
          <a:blip r:embed="rId4"/>
          <a:stretch>
            <a:fillRect/>
          </a:stretch>
        </p:blipFill>
        <p:spPr>
          <a:xfrm>
            <a:off x="1205094" y="2015899"/>
            <a:ext cx="7093086" cy="3853300"/>
          </a:xfrm>
          <a:prstGeom prst="rect">
            <a:avLst/>
          </a:prstGeom>
        </p:spPr>
      </p:pic>
    </p:spTree>
    <p:extLst>
      <p:ext uri="{BB962C8B-B14F-4D97-AF65-F5344CB8AC3E}">
        <p14:creationId xmlns:p14="http://schemas.microsoft.com/office/powerpoint/2010/main" val="3629146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72FF3-F579-BD7D-042F-52EE9B892E6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1B2AB79-C05F-A171-CA74-A5CEE04752F7}"/>
              </a:ext>
            </a:extLst>
          </p:cNvPr>
          <p:cNvSpPr>
            <a:spLocks noGrp="1"/>
          </p:cNvSpPr>
          <p:nvPr>
            <p:ph type="title"/>
          </p:nvPr>
        </p:nvSpPr>
        <p:spPr>
          <a:xfrm>
            <a:off x="864000" y="678683"/>
            <a:ext cx="9144000" cy="655564"/>
          </a:xfrm>
        </p:spPr>
        <p:txBody>
          <a:bodyPr/>
          <a:lstStyle/>
          <a:p>
            <a:r>
              <a:rPr lang="nl-NL" dirty="0"/>
              <a:t>Digitale bescherming</a:t>
            </a:r>
          </a:p>
        </p:txBody>
      </p:sp>
      <p:sp>
        <p:nvSpPr>
          <p:cNvPr id="4" name="Tijdelijke aanduiding voor datum 3">
            <a:extLst>
              <a:ext uri="{FF2B5EF4-FFF2-40B4-BE49-F238E27FC236}">
                <a16:creationId xmlns:a16="http://schemas.microsoft.com/office/drawing/2014/main" id="{338A299D-9253-FEAF-47DF-4A9264DD9F91}"/>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11" name="Afbeelding 10">
            <a:extLst>
              <a:ext uri="{FF2B5EF4-FFF2-40B4-BE49-F238E27FC236}">
                <a16:creationId xmlns:a16="http://schemas.microsoft.com/office/drawing/2014/main" id="{3C3E95E6-8F23-15EA-6FA4-CD4DDB5A1797}"/>
              </a:ext>
            </a:extLst>
          </p:cNvPr>
          <p:cNvPicPr>
            <a:picLocks noChangeAspect="1"/>
          </p:cNvPicPr>
          <p:nvPr/>
        </p:nvPicPr>
        <p:blipFill>
          <a:blip r:embed="rId2"/>
          <a:stretch>
            <a:fillRect/>
          </a:stretch>
        </p:blipFill>
        <p:spPr>
          <a:xfrm>
            <a:off x="864000" y="387661"/>
            <a:ext cx="6450270" cy="912159"/>
          </a:xfrm>
          <a:prstGeom prst="rect">
            <a:avLst/>
          </a:prstGeom>
        </p:spPr>
      </p:pic>
      <p:pic>
        <p:nvPicPr>
          <p:cNvPr id="6" name="Afbeelding 5">
            <a:extLst>
              <a:ext uri="{FF2B5EF4-FFF2-40B4-BE49-F238E27FC236}">
                <a16:creationId xmlns:a16="http://schemas.microsoft.com/office/drawing/2014/main" id="{8E2D77B8-DFBC-4BED-F5F5-2D5177FCBDA9}"/>
              </a:ext>
            </a:extLst>
          </p:cNvPr>
          <p:cNvPicPr>
            <a:picLocks noChangeAspect="1"/>
          </p:cNvPicPr>
          <p:nvPr/>
        </p:nvPicPr>
        <p:blipFill>
          <a:blip r:embed="rId3"/>
          <a:stretch>
            <a:fillRect/>
          </a:stretch>
        </p:blipFill>
        <p:spPr>
          <a:xfrm>
            <a:off x="979957" y="1289265"/>
            <a:ext cx="2141406" cy="594412"/>
          </a:xfrm>
          <a:prstGeom prst="rect">
            <a:avLst/>
          </a:prstGeom>
        </p:spPr>
      </p:pic>
      <p:pic>
        <p:nvPicPr>
          <p:cNvPr id="9" name="Afbeelding 8">
            <a:extLst>
              <a:ext uri="{FF2B5EF4-FFF2-40B4-BE49-F238E27FC236}">
                <a16:creationId xmlns:a16="http://schemas.microsoft.com/office/drawing/2014/main" id="{F38C7BA6-60C3-EF10-0365-1B7D3B1A7C1E}"/>
              </a:ext>
            </a:extLst>
          </p:cNvPr>
          <p:cNvPicPr>
            <a:picLocks noChangeAspect="1"/>
          </p:cNvPicPr>
          <p:nvPr/>
        </p:nvPicPr>
        <p:blipFill>
          <a:blip r:embed="rId4"/>
          <a:stretch>
            <a:fillRect/>
          </a:stretch>
        </p:blipFill>
        <p:spPr>
          <a:xfrm>
            <a:off x="475033" y="1977378"/>
            <a:ext cx="5620967" cy="2036368"/>
          </a:xfrm>
          <a:prstGeom prst="rect">
            <a:avLst/>
          </a:prstGeom>
        </p:spPr>
      </p:pic>
      <p:pic>
        <p:nvPicPr>
          <p:cNvPr id="15" name="Afbeelding 14">
            <a:extLst>
              <a:ext uri="{FF2B5EF4-FFF2-40B4-BE49-F238E27FC236}">
                <a16:creationId xmlns:a16="http://schemas.microsoft.com/office/drawing/2014/main" id="{9148656A-F28D-5793-473E-447466AD6211}"/>
              </a:ext>
            </a:extLst>
          </p:cNvPr>
          <p:cNvPicPr>
            <a:picLocks noChangeAspect="1"/>
          </p:cNvPicPr>
          <p:nvPr/>
        </p:nvPicPr>
        <p:blipFill>
          <a:blip r:embed="rId5"/>
          <a:stretch>
            <a:fillRect/>
          </a:stretch>
        </p:blipFill>
        <p:spPr>
          <a:xfrm>
            <a:off x="7314270" y="2378377"/>
            <a:ext cx="5052693" cy="3157416"/>
          </a:xfrm>
          <a:prstGeom prst="rect">
            <a:avLst/>
          </a:prstGeom>
        </p:spPr>
      </p:pic>
      <p:pic>
        <p:nvPicPr>
          <p:cNvPr id="18" name="Afbeelding 17">
            <a:extLst>
              <a:ext uri="{FF2B5EF4-FFF2-40B4-BE49-F238E27FC236}">
                <a16:creationId xmlns:a16="http://schemas.microsoft.com/office/drawing/2014/main" id="{D698F46C-0B9B-B456-0C51-62D349A7FEE8}"/>
              </a:ext>
            </a:extLst>
          </p:cNvPr>
          <p:cNvPicPr>
            <a:picLocks noChangeAspect="1"/>
          </p:cNvPicPr>
          <p:nvPr/>
        </p:nvPicPr>
        <p:blipFill>
          <a:blip r:embed="rId6"/>
          <a:stretch>
            <a:fillRect/>
          </a:stretch>
        </p:blipFill>
        <p:spPr>
          <a:xfrm>
            <a:off x="723398" y="4656877"/>
            <a:ext cx="2796782" cy="1623201"/>
          </a:xfrm>
          <a:prstGeom prst="rect">
            <a:avLst/>
          </a:prstGeom>
        </p:spPr>
      </p:pic>
      <p:pic>
        <p:nvPicPr>
          <p:cNvPr id="20" name="Afbeelding 19">
            <a:extLst>
              <a:ext uri="{FF2B5EF4-FFF2-40B4-BE49-F238E27FC236}">
                <a16:creationId xmlns:a16="http://schemas.microsoft.com/office/drawing/2014/main" id="{A17F3C42-0A02-6740-C4AC-9309642ECD3B}"/>
              </a:ext>
            </a:extLst>
          </p:cNvPr>
          <p:cNvPicPr>
            <a:picLocks noChangeAspect="1"/>
          </p:cNvPicPr>
          <p:nvPr/>
        </p:nvPicPr>
        <p:blipFill>
          <a:blip r:embed="rId7"/>
          <a:stretch>
            <a:fillRect/>
          </a:stretch>
        </p:blipFill>
        <p:spPr>
          <a:xfrm>
            <a:off x="3953781" y="4691304"/>
            <a:ext cx="2964437" cy="739204"/>
          </a:xfrm>
          <a:prstGeom prst="rect">
            <a:avLst/>
          </a:prstGeom>
        </p:spPr>
      </p:pic>
    </p:spTree>
    <p:extLst>
      <p:ext uri="{BB962C8B-B14F-4D97-AF65-F5344CB8AC3E}">
        <p14:creationId xmlns:p14="http://schemas.microsoft.com/office/powerpoint/2010/main" val="3640321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C53075-54B1-7058-8E1B-4ED797B61017}"/>
              </a:ext>
            </a:extLst>
          </p:cNvPr>
          <p:cNvSpPr>
            <a:spLocks noGrp="1"/>
          </p:cNvSpPr>
          <p:nvPr>
            <p:ph type="title"/>
          </p:nvPr>
        </p:nvSpPr>
        <p:spPr/>
        <p:txBody>
          <a:bodyPr/>
          <a:lstStyle/>
          <a:p>
            <a:r>
              <a:rPr lang="nl-NL" dirty="0"/>
              <a:t>Digitale bescherming</a:t>
            </a:r>
          </a:p>
        </p:txBody>
      </p:sp>
      <p:pic>
        <p:nvPicPr>
          <p:cNvPr id="16" name="Tijdelijke aanduiding voor inhoud 15">
            <a:extLst>
              <a:ext uri="{FF2B5EF4-FFF2-40B4-BE49-F238E27FC236}">
                <a16:creationId xmlns:a16="http://schemas.microsoft.com/office/drawing/2014/main" id="{262B29F5-89F2-A1BD-75A7-62BAC89F21DE}"/>
              </a:ext>
            </a:extLst>
          </p:cNvPr>
          <p:cNvPicPr>
            <a:picLocks noGrp="1" noChangeAspect="1"/>
          </p:cNvPicPr>
          <p:nvPr>
            <p:ph idx="1"/>
          </p:nvPr>
        </p:nvPicPr>
        <p:blipFill>
          <a:blip r:embed="rId2"/>
          <a:stretch>
            <a:fillRect/>
          </a:stretch>
        </p:blipFill>
        <p:spPr>
          <a:xfrm>
            <a:off x="1170642" y="1195564"/>
            <a:ext cx="4374259" cy="586791"/>
          </a:xfrm>
        </p:spPr>
      </p:pic>
      <p:sp>
        <p:nvSpPr>
          <p:cNvPr id="4" name="Tijdelijke aanduiding voor datum 3">
            <a:extLst>
              <a:ext uri="{FF2B5EF4-FFF2-40B4-BE49-F238E27FC236}">
                <a16:creationId xmlns:a16="http://schemas.microsoft.com/office/drawing/2014/main" id="{F8671511-6E62-1732-511D-9AB4EE45D77F}"/>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7" name="Afbeelding 6">
            <a:extLst>
              <a:ext uri="{FF2B5EF4-FFF2-40B4-BE49-F238E27FC236}">
                <a16:creationId xmlns:a16="http://schemas.microsoft.com/office/drawing/2014/main" id="{B2CD0215-163E-CAFC-BA1A-D08C360E89FF}"/>
              </a:ext>
            </a:extLst>
          </p:cNvPr>
          <p:cNvPicPr>
            <a:picLocks noChangeAspect="1"/>
          </p:cNvPicPr>
          <p:nvPr/>
        </p:nvPicPr>
        <p:blipFill>
          <a:blip r:embed="rId3"/>
          <a:stretch>
            <a:fillRect/>
          </a:stretch>
        </p:blipFill>
        <p:spPr>
          <a:xfrm>
            <a:off x="7994081" y="1732433"/>
            <a:ext cx="3249941" cy="21445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Afbeelding 8">
            <a:extLst>
              <a:ext uri="{FF2B5EF4-FFF2-40B4-BE49-F238E27FC236}">
                <a16:creationId xmlns:a16="http://schemas.microsoft.com/office/drawing/2014/main" id="{432CCAC0-1512-D415-8EA0-12AFAAF7E7F8}"/>
              </a:ext>
            </a:extLst>
          </p:cNvPr>
          <p:cNvPicPr>
            <a:picLocks noChangeAspect="1"/>
          </p:cNvPicPr>
          <p:nvPr/>
        </p:nvPicPr>
        <p:blipFill>
          <a:blip r:embed="rId4"/>
          <a:stretch>
            <a:fillRect/>
          </a:stretch>
        </p:blipFill>
        <p:spPr>
          <a:xfrm>
            <a:off x="8046955" y="4031573"/>
            <a:ext cx="3103023" cy="21445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Afbeelding 10">
            <a:extLst>
              <a:ext uri="{FF2B5EF4-FFF2-40B4-BE49-F238E27FC236}">
                <a16:creationId xmlns:a16="http://schemas.microsoft.com/office/drawing/2014/main" id="{AF1E54B8-FEF7-BD7F-0D15-E2E8BF47116E}"/>
              </a:ext>
            </a:extLst>
          </p:cNvPr>
          <p:cNvPicPr>
            <a:picLocks noChangeAspect="1"/>
          </p:cNvPicPr>
          <p:nvPr/>
        </p:nvPicPr>
        <p:blipFill>
          <a:blip r:embed="rId5"/>
          <a:stretch>
            <a:fillRect/>
          </a:stretch>
        </p:blipFill>
        <p:spPr>
          <a:xfrm>
            <a:off x="9401901" y="226831"/>
            <a:ext cx="889003" cy="640951"/>
          </a:xfrm>
          <a:prstGeom prst="ellipse">
            <a:avLst/>
          </a:prstGeom>
          <a:ln>
            <a:noFill/>
          </a:ln>
          <a:effectLst>
            <a:softEdge rad="112500"/>
          </a:effectLst>
        </p:spPr>
      </p:pic>
      <p:pic>
        <p:nvPicPr>
          <p:cNvPr id="13" name="Afbeelding 12">
            <a:extLst>
              <a:ext uri="{FF2B5EF4-FFF2-40B4-BE49-F238E27FC236}">
                <a16:creationId xmlns:a16="http://schemas.microsoft.com/office/drawing/2014/main" id="{52020F2A-D576-3C54-A41D-4532BE7DB053}"/>
              </a:ext>
            </a:extLst>
          </p:cNvPr>
          <p:cNvPicPr>
            <a:picLocks noChangeAspect="1"/>
          </p:cNvPicPr>
          <p:nvPr/>
        </p:nvPicPr>
        <p:blipFill>
          <a:blip r:embed="rId6"/>
          <a:stretch>
            <a:fillRect/>
          </a:stretch>
        </p:blipFill>
        <p:spPr>
          <a:xfrm>
            <a:off x="9619052" y="385449"/>
            <a:ext cx="2121896" cy="119243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4" name="Afbeelding 13">
            <a:extLst>
              <a:ext uri="{FF2B5EF4-FFF2-40B4-BE49-F238E27FC236}">
                <a16:creationId xmlns:a16="http://schemas.microsoft.com/office/drawing/2014/main" id="{29865C51-E792-12F0-C4C9-D4A51F338503}"/>
              </a:ext>
            </a:extLst>
          </p:cNvPr>
          <p:cNvPicPr>
            <a:picLocks noChangeAspect="1"/>
          </p:cNvPicPr>
          <p:nvPr/>
        </p:nvPicPr>
        <p:blipFill>
          <a:blip r:embed="rId7"/>
          <a:stretch>
            <a:fillRect/>
          </a:stretch>
        </p:blipFill>
        <p:spPr>
          <a:xfrm>
            <a:off x="542515" y="183600"/>
            <a:ext cx="6450270" cy="912159"/>
          </a:xfrm>
          <a:prstGeom prst="rect">
            <a:avLst/>
          </a:prstGeom>
        </p:spPr>
      </p:pic>
      <p:pic>
        <p:nvPicPr>
          <p:cNvPr id="17" name="Afbeelding 16">
            <a:extLst>
              <a:ext uri="{FF2B5EF4-FFF2-40B4-BE49-F238E27FC236}">
                <a16:creationId xmlns:a16="http://schemas.microsoft.com/office/drawing/2014/main" id="{18B165FC-C6DB-9756-F142-DB407E56F215}"/>
              </a:ext>
            </a:extLst>
          </p:cNvPr>
          <p:cNvPicPr>
            <a:picLocks noChangeAspect="1"/>
          </p:cNvPicPr>
          <p:nvPr/>
        </p:nvPicPr>
        <p:blipFill>
          <a:blip r:embed="rId8"/>
          <a:stretch>
            <a:fillRect/>
          </a:stretch>
        </p:blipFill>
        <p:spPr>
          <a:xfrm>
            <a:off x="3623695" y="2243915"/>
            <a:ext cx="2857748" cy="2042337"/>
          </a:xfrm>
          <a:prstGeom prst="rect">
            <a:avLst/>
          </a:prstGeom>
        </p:spPr>
      </p:pic>
      <p:pic>
        <p:nvPicPr>
          <p:cNvPr id="19" name="Afbeelding 18">
            <a:extLst>
              <a:ext uri="{FF2B5EF4-FFF2-40B4-BE49-F238E27FC236}">
                <a16:creationId xmlns:a16="http://schemas.microsoft.com/office/drawing/2014/main" id="{E94B279D-B311-DCFE-FED4-C569582181C8}"/>
              </a:ext>
            </a:extLst>
          </p:cNvPr>
          <p:cNvPicPr>
            <a:picLocks noChangeAspect="1"/>
          </p:cNvPicPr>
          <p:nvPr/>
        </p:nvPicPr>
        <p:blipFill>
          <a:blip r:embed="rId9"/>
          <a:stretch>
            <a:fillRect/>
          </a:stretch>
        </p:blipFill>
        <p:spPr>
          <a:xfrm>
            <a:off x="3829860" y="4623256"/>
            <a:ext cx="2743360" cy="1422693"/>
          </a:xfrm>
          <a:prstGeom prst="rect">
            <a:avLst/>
          </a:prstGeom>
        </p:spPr>
      </p:pic>
      <p:pic>
        <p:nvPicPr>
          <p:cNvPr id="21" name="Afbeelding 20">
            <a:extLst>
              <a:ext uri="{FF2B5EF4-FFF2-40B4-BE49-F238E27FC236}">
                <a16:creationId xmlns:a16="http://schemas.microsoft.com/office/drawing/2014/main" id="{62DFA874-66B0-09E8-699D-FAB03CC85E40}"/>
              </a:ext>
            </a:extLst>
          </p:cNvPr>
          <p:cNvPicPr>
            <a:picLocks noChangeAspect="1"/>
          </p:cNvPicPr>
          <p:nvPr/>
        </p:nvPicPr>
        <p:blipFill>
          <a:blip r:embed="rId10"/>
          <a:stretch>
            <a:fillRect/>
          </a:stretch>
        </p:blipFill>
        <p:spPr>
          <a:xfrm>
            <a:off x="542515" y="1990493"/>
            <a:ext cx="1474431" cy="1355285"/>
          </a:xfrm>
          <a:prstGeom prst="rect">
            <a:avLst/>
          </a:prstGeom>
        </p:spPr>
      </p:pic>
      <p:pic>
        <p:nvPicPr>
          <p:cNvPr id="23" name="Afbeelding 22">
            <a:extLst>
              <a:ext uri="{FF2B5EF4-FFF2-40B4-BE49-F238E27FC236}">
                <a16:creationId xmlns:a16="http://schemas.microsoft.com/office/drawing/2014/main" id="{B7463DD1-EF0D-B700-F74C-BE28F786ABEE}"/>
              </a:ext>
            </a:extLst>
          </p:cNvPr>
          <p:cNvPicPr>
            <a:picLocks noChangeAspect="1"/>
          </p:cNvPicPr>
          <p:nvPr/>
        </p:nvPicPr>
        <p:blipFill>
          <a:blip r:embed="rId11"/>
          <a:stretch>
            <a:fillRect/>
          </a:stretch>
        </p:blipFill>
        <p:spPr>
          <a:xfrm>
            <a:off x="2195000" y="2521737"/>
            <a:ext cx="1344752" cy="1355285"/>
          </a:xfrm>
          <a:prstGeom prst="rect">
            <a:avLst/>
          </a:prstGeom>
        </p:spPr>
      </p:pic>
    </p:spTree>
    <p:extLst>
      <p:ext uri="{BB962C8B-B14F-4D97-AF65-F5344CB8AC3E}">
        <p14:creationId xmlns:p14="http://schemas.microsoft.com/office/powerpoint/2010/main" val="1880529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46287-741B-1A35-3ABF-605946BEAD07}"/>
            </a:ext>
          </a:extLst>
        </p:cNvPr>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9279565E-99C3-2C80-A636-D482BEB8386A}"/>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14" name="Afbeelding 13">
            <a:extLst>
              <a:ext uri="{FF2B5EF4-FFF2-40B4-BE49-F238E27FC236}">
                <a16:creationId xmlns:a16="http://schemas.microsoft.com/office/drawing/2014/main" id="{E8FFB0C8-1E04-DD92-BFFD-90E9EDB947B2}"/>
              </a:ext>
            </a:extLst>
          </p:cNvPr>
          <p:cNvPicPr>
            <a:picLocks noChangeAspect="1"/>
          </p:cNvPicPr>
          <p:nvPr/>
        </p:nvPicPr>
        <p:blipFill>
          <a:blip r:embed="rId2"/>
          <a:stretch>
            <a:fillRect/>
          </a:stretch>
        </p:blipFill>
        <p:spPr>
          <a:xfrm>
            <a:off x="541577" y="118361"/>
            <a:ext cx="6450270" cy="912159"/>
          </a:xfrm>
          <a:prstGeom prst="rect">
            <a:avLst/>
          </a:prstGeom>
        </p:spPr>
      </p:pic>
      <p:pic>
        <p:nvPicPr>
          <p:cNvPr id="6" name="Afbeelding 5">
            <a:extLst>
              <a:ext uri="{FF2B5EF4-FFF2-40B4-BE49-F238E27FC236}">
                <a16:creationId xmlns:a16="http://schemas.microsoft.com/office/drawing/2014/main" id="{18B336DF-16DA-1349-4203-A8C96A9599B1}"/>
              </a:ext>
            </a:extLst>
          </p:cNvPr>
          <p:cNvPicPr>
            <a:picLocks noChangeAspect="1"/>
          </p:cNvPicPr>
          <p:nvPr/>
        </p:nvPicPr>
        <p:blipFill>
          <a:blip r:embed="rId3"/>
          <a:stretch>
            <a:fillRect/>
          </a:stretch>
        </p:blipFill>
        <p:spPr>
          <a:xfrm>
            <a:off x="719155" y="2468348"/>
            <a:ext cx="3431068" cy="1958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Afbeelding 17">
            <a:extLst>
              <a:ext uri="{FF2B5EF4-FFF2-40B4-BE49-F238E27FC236}">
                <a16:creationId xmlns:a16="http://schemas.microsoft.com/office/drawing/2014/main" id="{015BBFA8-2931-4895-D9E3-0354312611CF}"/>
              </a:ext>
            </a:extLst>
          </p:cNvPr>
          <p:cNvPicPr>
            <a:picLocks noChangeAspect="1"/>
          </p:cNvPicPr>
          <p:nvPr/>
        </p:nvPicPr>
        <p:blipFill>
          <a:blip r:embed="rId4"/>
          <a:stretch>
            <a:fillRect/>
          </a:stretch>
        </p:blipFill>
        <p:spPr>
          <a:xfrm>
            <a:off x="988312" y="1489460"/>
            <a:ext cx="3975827" cy="402537"/>
          </a:xfrm>
          <a:prstGeom prst="rect">
            <a:avLst/>
          </a:prstGeom>
        </p:spPr>
      </p:pic>
      <p:pic>
        <p:nvPicPr>
          <p:cNvPr id="20" name="Afbeelding 19">
            <a:extLst>
              <a:ext uri="{FF2B5EF4-FFF2-40B4-BE49-F238E27FC236}">
                <a16:creationId xmlns:a16="http://schemas.microsoft.com/office/drawing/2014/main" id="{711BC6EF-00E4-FA1F-681D-F56D2D799CE1}"/>
              </a:ext>
            </a:extLst>
          </p:cNvPr>
          <p:cNvPicPr>
            <a:picLocks noChangeAspect="1"/>
          </p:cNvPicPr>
          <p:nvPr/>
        </p:nvPicPr>
        <p:blipFill>
          <a:blip r:embed="rId5"/>
          <a:stretch>
            <a:fillRect/>
          </a:stretch>
        </p:blipFill>
        <p:spPr>
          <a:xfrm>
            <a:off x="12542835" y="3256716"/>
            <a:ext cx="1849289" cy="2341007"/>
          </a:xfrm>
          <a:prstGeom prst="rect">
            <a:avLst/>
          </a:prstGeom>
        </p:spPr>
      </p:pic>
      <p:pic>
        <p:nvPicPr>
          <p:cNvPr id="24" name="Afbeelding 23">
            <a:extLst>
              <a:ext uri="{FF2B5EF4-FFF2-40B4-BE49-F238E27FC236}">
                <a16:creationId xmlns:a16="http://schemas.microsoft.com/office/drawing/2014/main" id="{7650122C-12BA-09B2-64CD-A7BE9439FB65}"/>
              </a:ext>
            </a:extLst>
          </p:cNvPr>
          <p:cNvPicPr>
            <a:picLocks noChangeAspect="1"/>
          </p:cNvPicPr>
          <p:nvPr/>
        </p:nvPicPr>
        <p:blipFill>
          <a:blip r:embed="rId6"/>
          <a:stretch>
            <a:fillRect/>
          </a:stretch>
        </p:blipFill>
        <p:spPr>
          <a:xfrm>
            <a:off x="864000" y="5003570"/>
            <a:ext cx="4298052" cy="914479"/>
          </a:xfrm>
          <a:prstGeom prst="rect">
            <a:avLst/>
          </a:prstGeom>
        </p:spPr>
      </p:pic>
      <p:pic>
        <p:nvPicPr>
          <p:cNvPr id="26" name="Afbeelding 25">
            <a:extLst>
              <a:ext uri="{FF2B5EF4-FFF2-40B4-BE49-F238E27FC236}">
                <a16:creationId xmlns:a16="http://schemas.microsoft.com/office/drawing/2014/main" id="{8C28398F-BFC5-BE62-F24C-DF50B3EBE6F1}"/>
              </a:ext>
            </a:extLst>
          </p:cNvPr>
          <p:cNvPicPr>
            <a:picLocks noChangeAspect="1"/>
          </p:cNvPicPr>
          <p:nvPr/>
        </p:nvPicPr>
        <p:blipFill>
          <a:blip r:embed="rId7"/>
          <a:stretch>
            <a:fillRect/>
          </a:stretch>
        </p:blipFill>
        <p:spPr>
          <a:xfrm>
            <a:off x="5238753" y="2096632"/>
            <a:ext cx="3280092" cy="3256895"/>
          </a:xfrm>
          <a:prstGeom prst="rect">
            <a:avLst/>
          </a:prstGeom>
        </p:spPr>
      </p:pic>
      <p:pic>
        <p:nvPicPr>
          <p:cNvPr id="28" name="Afbeelding 27">
            <a:extLst>
              <a:ext uri="{FF2B5EF4-FFF2-40B4-BE49-F238E27FC236}">
                <a16:creationId xmlns:a16="http://schemas.microsoft.com/office/drawing/2014/main" id="{A4DA5E5F-79D7-9909-19CB-B259A195E7E4}"/>
              </a:ext>
            </a:extLst>
          </p:cNvPr>
          <p:cNvPicPr>
            <a:picLocks noChangeAspect="1"/>
          </p:cNvPicPr>
          <p:nvPr/>
        </p:nvPicPr>
        <p:blipFill>
          <a:blip r:embed="rId8"/>
          <a:stretch>
            <a:fillRect/>
          </a:stretch>
        </p:blipFill>
        <p:spPr>
          <a:xfrm>
            <a:off x="8764698" y="2703910"/>
            <a:ext cx="2857748" cy="2042337"/>
          </a:xfrm>
          <a:prstGeom prst="rect">
            <a:avLst/>
          </a:prstGeom>
        </p:spPr>
      </p:pic>
      <p:pic>
        <p:nvPicPr>
          <p:cNvPr id="29" name="Afbeelding 28">
            <a:extLst>
              <a:ext uri="{FF2B5EF4-FFF2-40B4-BE49-F238E27FC236}">
                <a16:creationId xmlns:a16="http://schemas.microsoft.com/office/drawing/2014/main" id="{28EFCD96-38D3-1C1B-1ED1-3F393BAC98AC}"/>
              </a:ext>
            </a:extLst>
          </p:cNvPr>
          <p:cNvPicPr>
            <a:picLocks noChangeAspect="1"/>
          </p:cNvPicPr>
          <p:nvPr/>
        </p:nvPicPr>
        <p:blipFill>
          <a:blip r:embed="rId9"/>
          <a:stretch>
            <a:fillRect/>
          </a:stretch>
        </p:blipFill>
        <p:spPr>
          <a:xfrm>
            <a:off x="3489708" y="3570339"/>
            <a:ext cx="1474431" cy="1355285"/>
          </a:xfrm>
          <a:prstGeom prst="rect">
            <a:avLst/>
          </a:prstGeom>
        </p:spPr>
      </p:pic>
      <p:pic>
        <p:nvPicPr>
          <p:cNvPr id="30" name="Tijdelijke aanduiding voor inhoud 15">
            <a:extLst>
              <a:ext uri="{FF2B5EF4-FFF2-40B4-BE49-F238E27FC236}">
                <a16:creationId xmlns:a16="http://schemas.microsoft.com/office/drawing/2014/main" id="{29618DEC-14A6-4E31-49B4-D3DF4C284AB1}"/>
              </a:ext>
            </a:extLst>
          </p:cNvPr>
          <p:cNvPicPr>
            <a:picLocks noGrp="1" noChangeAspect="1"/>
          </p:cNvPicPr>
          <p:nvPr>
            <p:ph idx="1"/>
          </p:nvPr>
        </p:nvPicPr>
        <p:blipFill>
          <a:blip r:embed="rId10"/>
          <a:stretch>
            <a:fillRect/>
          </a:stretch>
        </p:blipFill>
        <p:spPr>
          <a:xfrm>
            <a:off x="825896" y="896948"/>
            <a:ext cx="4374259" cy="586791"/>
          </a:xfrm>
        </p:spPr>
      </p:pic>
    </p:spTree>
    <p:extLst>
      <p:ext uri="{BB962C8B-B14F-4D97-AF65-F5344CB8AC3E}">
        <p14:creationId xmlns:p14="http://schemas.microsoft.com/office/powerpoint/2010/main" val="1021365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126AB-46BA-68DC-E3C6-A0BB8727C45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59913E1-F8B4-F8C6-0B6C-409DE12DD21E}"/>
              </a:ext>
            </a:extLst>
          </p:cNvPr>
          <p:cNvSpPr>
            <a:spLocks noGrp="1"/>
          </p:cNvSpPr>
          <p:nvPr>
            <p:ph type="title"/>
          </p:nvPr>
        </p:nvSpPr>
        <p:spPr>
          <a:xfrm>
            <a:off x="2619333" y="597830"/>
            <a:ext cx="6858000" cy="491673"/>
          </a:xfrm>
        </p:spPr>
        <p:txBody>
          <a:bodyPr wrap="square" anchor="t">
            <a:normAutofit fontScale="90000"/>
          </a:bodyPr>
          <a:lstStyle/>
          <a:p>
            <a:r>
              <a:rPr lang="nl-NL" dirty="0"/>
              <a:t>Voldoen aan de</a:t>
            </a:r>
          </a:p>
        </p:txBody>
      </p:sp>
      <p:sp>
        <p:nvSpPr>
          <p:cNvPr id="3" name="Titel 2">
            <a:extLst>
              <a:ext uri="{FF2B5EF4-FFF2-40B4-BE49-F238E27FC236}">
                <a16:creationId xmlns:a16="http://schemas.microsoft.com/office/drawing/2014/main" id="{8BEF8B69-8EA0-BF76-B44F-96E8C6536032}"/>
              </a:ext>
            </a:extLst>
          </p:cNvPr>
          <p:cNvSpPr txBox="1">
            <a:spLocks/>
          </p:cNvSpPr>
          <p:nvPr/>
        </p:nvSpPr>
        <p:spPr>
          <a:xfrm>
            <a:off x="1981200" y="875872"/>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sz="4400" dirty="0">
                <a:solidFill>
                  <a:schemeClr val="accent4"/>
                </a:solidFill>
              </a:rPr>
              <a:t>AVG wetgeving</a:t>
            </a:r>
          </a:p>
        </p:txBody>
      </p:sp>
      <p:sp>
        <p:nvSpPr>
          <p:cNvPr id="5" name="Titel 2">
            <a:extLst>
              <a:ext uri="{FF2B5EF4-FFF2-40B4-BE49-F238E27FC236}">
                <a16:creationId xmlns:a16="http://schemas.microsoft.com/office/drawing/2014/main" id="{7864066C-0B2D-094F-638B-312EC4853399}"/>
              </a:ext>
            </a:extLst>
          </p:cNvPr>
          <p:cNvSpPr txBox="1">
            <a:spLocks/>
          </p:cNvSpPr>
          <p:nvPr/>
        </p:nvSpPr>
        <p:spPr>
          <a:xfrm>
            <a:off x="3628800" y="5918278"/>
            <a:ext cx="5494800" cy="683784"/>
          </a:xfrm>
          <a:prstGeom prst="rect">
            <a:avLst/>
          </a:prstGeom>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sz="4400" dirty="0">
                <a:solidFill>
                  <a:schemeClr val="accent3"/>
                </a:solidFill>
              </a:rPr>
              <a:t>Naast zorgvuldig en vertrouwelijk omgaan moeten we onze </a:t>
            </a:r>
          </a:p>
          <a:p>
            <a:r>
              <a:rPr lang="nl-NL" sz="4400" dirty="0">
                <a:solidFill>
                  <a:schemeClr val="accent3"/>
                </a:solidFill>
              </a:rPr>
              <a:t>vertrouwelijke gegevens ook beschermen.</a:t>
            </a:r>
          </a:p>
        </p:txBody>
      </p:sp>
      <p:pic>
        <p:nvPicPr>
          <p:cNvPr id="7" name="Afbeelding 6">
            <a:extLst>
              <a:ext uri="{FF2B5EF4-FFF2-40B4-BE49-F238E27FC236}">
                <a16:creationId xmlns:a16="http://schemas.microsoft.com/office/drawing/2014/main" id="{ECAAB2F2-9822-BDBD-25C1-9F1D91D23656}"/>
              </a:ext>
            </a:extLst>
          </p:cNvPr>
          <p:cNvPicPr>
            <a:picLocks noChangeAspect="1"/>
          </p:cNvPicPr>
          <p:nvPr/>
        </p:nvPicPr>
        <p:blipFill>
          <a:blip r:embed="rId3"/>
          <a:stretch>
            <a:fillRect/>
          </a:stretch>
        </p:blipFill>
        <p:spPr>
          <a:xfrm>
            <a:off x="4196207" y="2188800"/>
            <a:ext cx="3799586" cy="3275723"/>
          </a:xfrm>
          <a:prstGeom prst="rect">
            <a:avLst/>
          </a:prstGeom>
        </p:spPr>
      </p:pic>
      <p:pic>
        <p:nvPicPr>
          <p:cNvPr id="6" name="Afbeelding 5">
            <a:extLst>
              <a:ext uri="{FF2B5EF4-FFF2-40B4-BE49-F238E27FC236}">
                <a16:creationId xmlns:a16="http://schemas.microsoft.com/office/drawing/2014/main" id="{FE37818D-FCB9-7D40-667B-23D2D1A5EFD4}"/>
              </a:ext>
            </a:extLst>
          </p:cNvPr>
          <p:cNvPicPr>
            <a:picLocks noChangeAspect="1"/>
          </p:cNvPicPr>
          <p:nvPr/>
        </p:nvPicPr>
        <p:blipFill>
          <a:blip r:embed="rId4"/>
          <a:stretch>
            <a:fillRect/>
          </a:stretch>
        </p:blipFill>
        <p:spPr>
          <a:xfrm>
            <a:off x="8046193" y="3171284"/>
            <a:ext cx="3254022" cy="1310754"/>
          </a:xfrm>
          <a:prstGeom prst="rect">
            <a:avLst/>
          </a:prstGeom>
        </p:spPr>
      </p:pic>
    </p:spTree>
    <p:extLst>
      <p:ext uri="{BB962C8B-B14F-4D97-AF65-F5344CB8AC3E}">
        <p14:creationId xmlns:p14="http://schemas.microsoft.com/office/powerpoint/2010/main" val="564726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AA75B816-BC7E-5CF0-89AD-5C5A4484AAED}"/>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7" name="Titel 3">
            <a:extLst>
              <a:ext uri="{FF2B5EF4-FFF2-40B4-BE49-F238E27FC236}">
                <a16:creationId xmlns:a16="http://schemas.microsoft.com/office/drawing/2014/main" id="{61C99B9F-614C-C98A-EFE6-21313409F51B}"/>
              </a:ext>
            </a:extLst>
          </p:cNvPr>
          <p:cNvSpPr txBox="1">
            <a:spLocks/>
          </p:cNvSpPr>
          <p:nvPr/>
        </p:nvSpPr>
        <p:spPr>
          <a:xfrm>
            <a:off x="539496" y="365124"/>
            <a:ext cx="5806440" cy="1325880"/>
          </a:xfrm>
          <a:prstGeom prst="rect">
            <a:avLst/>
          </a:prstGeom>
        </p:spPr>
        <p:txBody>
          <a:bodyPr rtlCol="0"/>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a:t>Voorstellen</a:t>
            </a:r>
            <a:endParaRPr lang="nl-NL" dirty="0"/>
          </a:p>
        </p:txBody>
      </p:sp>
      <p:sp>
        <p:nvSpPr>
          <p:cNvPr id="8" name="Tijdelijke aanduiding voor inhoud 4">
            <a:extLst>
              <a:ext uri="{FF2B5EF4-FFF2-40B4-BE49-F238E27FC236}">
                <a16:creationId xmlns:a16="http://schemas.microsoft.com/office/drawing/2014/main" id="{AEA73D9D-DEDC-865B-46EE-C2616F3BC901}"/>
              </a:ext>
            </a:extLst>
          </p:cNvPr>
          <p:cNvSpPr>
            <a:spLocks noGrp="1"/>
          </p:cNvSpPr>
          <p:nvPr>
            <p:ph idx="1"/>
          </p:nvPr>
        </p:nvSpPr>
        <p:spPr>
          <a:xfrm>
            <a:off x="539496" y="1825625"/>
            <a:ext cx="5806440" cy="4352544"/>
          </a:xfrm>
        </p:spPr>
        <p:txBody>
          <a:bodyPr rtlCol="0"/>
          <a:lstStyle/>
          <a:p>
            <a:pPr rtl="0"/>
            <a:r>
              <a:rPr lang="nl-NL" dirty="0"/>
              <a:t>Anthony Verwijst</a:t>
            </a:r>
          </a:p>
          <a:p>
            <a:pPr rtl="0"/>
            <a:r>
              <a:rPr lang="nl-NL" dirty="0"/>
              <a:t>Groepsleerkracht </a:t>
            </a:r>
          </a:p>
          <a:p>
            <a:pPr rtl="0"/>
            <a:r>
              <a:rPr lang="nl-NL" dirty="0"/>
              <a:t>I-Coach</a:t>
            </a:r>
          </a:p>
          <a:p>
            <a:pPr rtl="0"/>
            <a:r>
              <a:rPr lang="nl-NL" dirty="0"/>
              <a:t>Privacy Officer</a:t>
            </a:r>
          </a:p>
          <a:p>
            <a:pPr rtl="0"/>
            <a:r>
              <a:rPr lang="nl-NL" dirty="0">
                <a:solidFill>
                  <a:srgbClr val="00B0F0"/>
                </a:solidFill>
              </a:rPr>
              <a:t>Security Officer</a:t>
            </a:r>
          </a:p>
          <a:p>
            <a:pPr rtl="0"/>
            <a:endParaRPr lang="nl-NL" dirty="0"/>
          </a:p>
          <a:p>
            <a:pPr rtl="0"/>
            <a:endParaRPr lang="nl-NL" dirty="0"/>
          </a:p>
        </p:txBody>
      </p:sp>
      <p:sp>
        <p:nvSpPr>
          <p:cNvPr id="12" name="Tijdelijke aanduiding voor dianummer 15">
            <a:extLst>
              <a:ext uri="{FF2B5EF4-FFF2-40B4-BE49-F238E27FC236}">
                <a16:creationId xmlns:a16="http://schemas.microsoft.com/office/drawing/2014/main" id="{7D013A42-953A-1662-54E2-D62C24E3F894}"/>
              </a:ext>
            </a:extLst>
          </p:cNvPr>
          <p:cNvSpPr>
            <a:spLocks noGrp="1"/>
          </p:cNvSpPr>
          <p:nvPr>
            <p:ph type="sldNum" sz="quarter" idx="12"/>
          </p:nvPr>
        </p:nvSpPr>
        <p:spPr>
          <a:xfrm>
            <a:off x="8610600" y="6356350"/>
            <a:ext cx="2743200"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nl-NL" sz="1200" b="0" i="0" u="none" strike="noStrike" kern="1200" cap="none" spc="0" normalizeH="0" baseline="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a:ln>
                <a:noFill/>
              </a:ln>
              <a:solidFill>
                <a:prstClr val="black">
                  <a:tint val="75000"/>
                </a:prstClr>
              </a:solidFill>
              <a:effectLst/>
              <a:uLnTx/>
              <a:uFillTx/>
              <a:latin typeface="Calibri" panose="020F0502020204030204"/>
              <a:ea typeface="+mn-ea"/>
              <a:cs typeface="+mn-cs"/>
            </a:endParaRPr>
          </a:p>
        </p:txBody>
      </p:sp>
      <p:pic>
        <p:nvPicPr>
          <p:cNvPr id="6" name="Afbeelding 5">
            <a:extLst>
              <a:ext uri="{FF2B5EF4-FFF2-40B4-BE49-F238E27FC236}">
                <a16:creationId xmlns:a16="http://schemas.microsoft.com/office/drawing/2014/main" id="{527003CF-54FC-7635-7F8C-2473F85EDE69}"/>
              </a:ext>
            </a:extLst>
          </p:cNvPr>
          <p:cNvPicPr>
            <a:picLocks noChangeAspect="1"/>
          </p:cNvPicPr>
          <p:nvPr/>
        </p:nvPicPr>
        <p:blipFill>
          <a:blip r:embed="rId3"/>
          <a:stretch>
            <a:fillRect/>
          </a:stretch>
        </p:blipFill>
        <p:spPr>
          <a:xfrm>
            <a:off x="6349622" y="1241357"/>
            <a:ext cx="2857748" cy="3314987"/>
          </a:xfrm>
          <a:prstGeom prst="rect">
            <a:avLst/>
          </a:prstGeom>
        </p:spPr>
      </p:pic>
      <p:pic>
        <p:nvPicPr>
          <p:cNvPr id="13" name="Afbeelding 12">
            <a:extLst>
              <a:ext uri="{FF2B5EF4-FFF2-40B4-BE49-F238E27FC236}">
                <a16:creationId xmlns:a16="http://schemas.microsoft.com/office/drawing/2014/main" id="{E174CC73-7278-1852-981A-4278706967FC}"/>
              </a:ext>
            </a:extLst>
          </p:cNvPr>
          <p:cNvPicPr>
            <a:picLocks noChangeAspect="1"/>
          </p:cNvPicPr>
          <p:nvPr/>
        </p:nvPicPr>
        <p:blipFill>
          <a:blip r:embed="rId4"/>
          <a:stretch>
            <a:fillRect/>
          </a:stretch>
        </p:blipFill>
        <p:spPr>
          <a:xfrm rot="20205300">
            <a:off x="5370825" y="628661"/>
            <a:ext cx="1450349" cy="1964670"/>
          </a:xfrm>
          <a:prstGeom prst="rect">
            <a:avLst/>
          </a:prstGeom>
        </p:spPr>
      </p:pic>
    </p:spTree>
    <p:extLst>
      <p:ext uri="{BB962C8B-B14F-4D97-AF65-F5344CB8AC3E}">
        <p14:creationId xmlns:p14="http://schemas.microsoft.com/office/powerpoint/2010/main" val="2721000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53DF8-D5AB-08CC-8576-AD1F29CF5EB4}"/>
            </a:ext>
          </a:extLst>
        </p:cNvPr>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CB57B5F2-D664-26F2-DF67-EFFBEE03F2B7}"/>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11" name="Afbeelding 10">
            <a:extLst>
              <a:ext uri="{FF2B5EF4-FFF2-40B4-BE49-F238E27FC236}">
                <a16:creationId xmlns:a16="http://schemas.microsoft.com/office/drawing/2014/main" id="{9721CA90-AED1-463C-0591-505F0FE9F05C}"/>
              </a:ext>
            </a:extLst>
          </p:cNvPr>
          <p:cNvPicPr>
            <a:picLocks noChangeAspect="1"/>
          </p:cNvPicPr>
          <p:nvPr/>
        </p:nvPicPr>
        <p:blipFill>
          <a:blip r:embed="rId2"/>
          <a:stretch>
            <a:fillRect/>
          </a:stretch>
        </p:blipFill>
        <p:spPr>
          <a:xfrm>
            <a:off x="-2608108" y="5576267"/>
            <a:ext cx="1211865" cy="1202684"/>
          </a:xfrm>
          <a:prstGeom prst="rect">
            <a:avLst/>
          </a:prstGeom>
        </p:spPr>
      </p:pic>
      <p:pic>
        <p:nvPicPr>
          <p:cNvPr id="12" name="Afbeelding 11">
            <a:extLst>
              <a:ext uri="{FF2B5EF4-FFF2-40B4-BE49-F238E27FC236}">
                <a16:creationId xmlns:a16="http://schemas.microsoft.com/office/drawing/2014/main" id="{557A1BEF-9F21-3762-E3BB-A4EF4816DF28}"/>
              </a:ext>
            </a:extLst>
          </p:cNvPr>
          <p:cNvPicPr>
            <a:picLocks noChangeAspect="1"/>
          </p:cNvPicPr>
          <p:nvPr/>
        </p:nvPicPr>
        <p:blipFill>
          <a:blip r:embed="rId3"/>
          <a:stretch>
            <a:fillRect/>
          </a:stretch>
        </p:blipFill>
        <p:spPr>
          <a:xfrm>
            <a:off x="693210" y="363600"/>
            <a:ext cx="4831499" cy="632515"/>
          </a:xfrm>
          <a:prstGeom prst="rect">
            <a:avLst/>
          </a:prstGeom>
        </p:spPr>
      </p:pic>
      <p:pic>
        <p:nvPicPr>
          <p:cNvPr id="13" name="Afbeelding 12">
            <a:extLst>
              <a:ext uri="{FF2B5EF4-FFF2-40B4-BE49-F238E27FC236}">
                <a16:creationId xmlns:a16="http://schemas.microsoft.com/office/drawing/2014/main" id="{DB6AD7CF-3FAD-B4C8-D57A-299BD5A8CECF}"/>
              </a:ext>
            </a:extLst>
          </p:cNvPr>
          <p:cNvPicPr>
            <a:picLocks noChangeAspect="1"/>
          </p:cNvPicPr>
          <p:nvPr/>
        </p:nvPicPr>
        <p:blipFill>
          <a:blip r:embed="rId4"/>
          <a:stretch>
            <a:fillRect/>
          </a:stretch>
        </p:blipFill>
        <p:spPr>
          <a:xfrm>
            <a:off x="9730284" y="363600"/>
            <a:ext cx="1978964" cy="1757184"/>
          </a:xfrm>
          <a:prstGeom prst="rect">
            <a:avLst/>
          </a:prstGeom>
        </p:spPr>
      </p:pic>
      <p:pic>
        <p:nvPicPr>
          <p:cNvPr id="15" name="Afbeelding 14">
            <a:extLst>
              <a:ext uri="{FF2B5EF4-FFF2-40B4-BE49-F238E27FC236}">
                <a16:creationId xmlns:a16="http://schemas.microsoft.com/office/drawing/2014/main" id="{F7BA60D0-7368-F320-2AC7-6CC4CCCBAC99}"/>
              </a:ext>
            </a:extLst>
          </p:cNvPr>
          <p:cNvPicPr>
            <a:picLocks noChangeAspect="1"/>
          </p:cNvPicPr>
          <p:nvPr/>
        </p:nvPicPr>
        <p:blipFill>
          <a:blip r:embed="rId5"/>
          <a:stretch>
            <a:fillRect/>
          </a:stretch>
        </p:blipFill>
        <p:spPr>
          <a:xfrm>
            <a:off x="1423111" y="2811781"/>
            <a:ext cx="6372149" cy="1114870"/>
          </a:xfrm>
          <a:prstGeom prst="rect">
            <a:avLst/>
          </a:prstGeom>
        </p:spPr>
      </p:pic>
      <p:pic>
        <p:nvPicPr>
          <p:cNvPr id="17" name="Afbeelding 16">
            <a:extLst>
              <a:ext uri="{FF2B5EF4-FFF2-40B4-BE49-F238E27FC236}">
                <a16:creationId xmlns:a16="http://schemas.microsoft.com/office/drawing/2014/main" id="{26FA603B-87FA-35D1-0D32-4EA2932E428A}"/>
              </a:ext>
            </a:extLst>
          </p:cNvPr>
          <p:cNvPicPr>
            <a:picLocks noChangeAspect="1"/>
          </p:cNvPicPr>
          <p:nvPr/>
        </p:nvPicPr>
        <p:blipFill>
          <a:blip r:embed="rId6"/>
          <a:stretch>
            <a:fillRect/>
          </a:stretch>
        </p:blipFill>
        <p:spPr>
          <a:xfrm>
            <a:off x="8168535" y="2498436"/>
            <a:ext cx="2408129" cy="2354784"/>
          </a:xfrm>
          <a:prstGeom prst="rect">
            <a:avLst/>
          </a:prstGeom>
        </p:spPr>
      </p:pic>
    </p:spTree>
    <p:extLst>
      <p:ext uri="{BB962C8B-B14F-4D97-AF65-F5344CB8AC3E}">
        <p14:creationId xmlns:p14="http://schemas.microsoft.com/office/powerpoint/2010/main" val="297785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874D1-B880-1BD4-38A5-643233D8850E}"/>
            </a:ext>
          </a:extLst>
        </p:cNvPr>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A8C02D97-D069-1C28-F7CB-9D99C68328FA}"/>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11" name="Afbeelding 10">
            <a:extLst>
              <a:ext uri="{FF2B5EF4-FFF2-40B4-BE49-F238E27FC236}">
                <a16:creationId xmlns:a16="http://schemas.microsoft.com/office/drawing/2014/main" id="{315DC23C-E4B6-4FA8-2A6A-2B1B74E4CDE1}"/>
              </a:ext>
            </a:extLst>
          </p:cNvPr>
          <p:cNvPicPr>
            <a:picLocks noChangeAspect="1"/>
          </p:cNvPicPr>
          <p:nvPr/>
        </p:nvPicPr>
        <p:blipFill>
          <a:blip r:embed="rId2"/>
          <a:stretch>
            <a:fillRect/>
          </a:stretch>
        </p:blipFill>
        <p:spPr>
          <a:xfrm>
            <a:off x="-2608108" y="5576267"/>
            <a:ext cx="1211865" cy="1202684"/>
          </a:xfrm>
          <a:prstGeom prst="rect">
            <a:avLst/>
          </a:prstGeom>
        </p:spPr>
      </p:pic>
      <p:pic>
        <p:nvPicPr>
          <p:cNvPr id="12" name="Afbeelding 11">
            <a:extLst>
              <a:ext uri="{FF2B5EF4-FFF2-40B4-BE49-F238E27FC236}">
                <a16:creationId xmlns:a16="http://schemas.microsoft.com/office/drawing/2014/main" id="{2EC28C1D-1C6D-D9DC-2C19-B00245E936D7}"/>
              </a:ext>
            </a:extLst>
          </p:cNvPr>
          <p:cNvPicPr>
            <a:picLocks noChangeAspect="1"/>
          </p:cNvPicPr>
          <p:nvPr/>
        </p:nvPicPr>
        <p:blipFill>
          <a:blip r:embed="rId3"/>
          <a:stretch>
            <a:fillRect/>
          </a:stretch>
        </p:blipFill>
        <p:spPr>
          <a:xfrm>
            <a:off x="693210" y="363600"/>
            <a:ext cx="4831499" cy="632515"/>
          </a:xfrm>
          <a:prstGeom prst="rect">
            <a:avLst/>
          </a:prstGeom>
        </p:spPr>
      </p:pic>
      <p:pic>
        <p:nvPicPr>
          <p:cNvPr id="13" name="Afbeelding 12">
            <a:extLst>
              <a:ext uri="{FF2B5EF4-FFF2-40B4-BE49-F238E27FC236}">
                <a16:creationId xmlns:a16="http://schemas.microsoft.com/office/drawing/2014/main" id="{7FD19319-85E0-4C58-D000-92AB77246A88}"/>
              </a:ext>
            </a:extLst>
          </p:cNvPr>
          <p:cNvPicPr>
            <a:picLocks noChangeAspect="1"/>
          </p:cNvPicPr>
          <p:nvPr/>
        </p:nvPicPr>
        <p:blipFill>
          <a:blip r:embed="rId4"/>
          <a:stretch>
            <a:fillRect/>
          </a:stretch>
        </p:blipFill>
        <p:spPr>
          <a:xfrm>
            <a:off x="9730284" y="363600"/>
            <a:ext cx="1978964" cy="1757184"/>
          </a:xfrm>
          <a:prstGeom prst="rect">
            <a:avLst/>
          </a:prstGeom>
        </p:spPr>
      </p:pic>
      <p:pic>
        <p:nvPicPr>
          <p:cNvPr id="3" name="Afbeelding 2">
            <a:extLst>
              <a:ext uri="{FF2B5EF4-FFF2-40B4-BE49-F238E27FC236}">
                <a16:creationId xmlns:a16="http://schemas.microsoft.com/office/drawing/2014/main" id="{F7DA9494-6673-E933-5691-404B2449C8DD}"/>
              </a:ext>
            </a:extLst>
          </p:cNvPr>
          <p:cNvPicPr>
            <a:picLocks noChangeAspect="1"/>
          </p:cNvPicPr>
          <p:nvPr/>
        </p:nvPicPr>
        <p:blipFill>
          <a:blip r:embed="rId5"/>
          <a:stretch>
            <a:fillRect/>
          </a:stretch>
        </p:blipFill>
        <p:spPr>
          <a:xfrm>
            <a:off x="1332221" y="2663138"/>
            <a:ext cx="6263558" cy="1192582"/>
          </a:xfrm>
          <a:prstGeom prst="rect">
            <a:avLst/>
          </a:prstGeom>
        </p:spPr>
      </p:pic>
    </p:spTree>
    <p:extLst>
      <p:ext uri="{BB962C8B-B14F-4D97-AF65-F5344CB8AC3E}">
        <p14:creationId xmlns:p14="http://schemas.microsoft.com/office/powerpoint/2010/main" val="1701456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B64E1-B591-172F-9415-225E8E7ADAEB}"/>
            </a:ext>
          </a:extLst>
        </p:cNvPr>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A8117EE0-861E-3930-B31F-B0ACF60B54CA}"/>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11" name="Afbeelding 10">
            <a:extLst>
              <a:ext uri="{FF2B5EF4-FFF2-40B4-BE49-F238E27FC236}">
                <a16:creationId xmlns:a16="http://schemas.microsoft.com/office/drawing/2014/main" id="{8D56F72F-23E3-518F-398C-4B6E091721CB}"/>
              </a:ext>
            </a:extLst>
          </p:cNvPr>
          <p:cNvPicPr>
            <a:picLocks noChangeAspect="1"/>
          </p:cNvPicPr>
          <p:nvPr/>
        </p:nvPicPr>
        <p:blipFill>
          <a:blip r:embed="rId2"/>
          <a:stretch>
            <a:fillRect/>
          </a:stretch>
        </p:blipFill>
        <p:spPr>
          <a:xfrm>
            <a:off x="-2608108" y="5576267"/>
            <a:ext cx="1211865" cy="1202684"/>
          </a:xfrm>
          <a:prstGeom prst="rect">
            <a:avLst/>
          </a:prstGeom>
        </p:spPr>
      </p:pic>
      <p:pic>
        <p:nvPicPr>
          <p:cNvPr id="12" name="Afbeelding 11">
            <a:extLst>
              <a:ext uri="{FF2B5EF4-FFF2-40B4-BE49-F238E27FC236}">
                <a16:creationId xmlns:a16="http://schemas.microsoft.com/office/drawing/2014/main" id="{E560AF7B-28B1-3054-1210-61C98B20AE98}"/>
              </a:ext>
            </a:extLst>
          </p:cNvPr>
          <p:cNvPicPr>
            <a:picLocks noChangeAspect="1"/>
          </p:cNvPicPr>
          <p:nvPr/>
        </p:nvPicPr>
        <p:blipFill>
          <a:blip r:embed="rId3"/>
          <a:stretch>
            <a:fillRect/>
          </a:stretch>
        </p:blipFill>
        <p:spPr>
          <a:xfrm>
            <a:off x="693210" y="363600"/>
            <a:ext cx="4831499" cy="632515"/>
          </a:xfrm>
          <a:prstGeom prst="rect">
            <a:avLst/>
          </a:prstGeom>
        </p:spPr>
      </p:pic>
      <p:pic>
        <p:nvPicPr>
          <p:cNvPr id="13" name="Afbeelding 12">
            <a:extLst>
              <a:ext uri="{FF2B5EF4-FFF2-40B4-BE49-F238E27FC236}">
                <a16:creationId xmlns:a16="http://schemas.microsoft.com/office/drawing/2014/main" id="{09EDCFBA-A93A-CF97-BF88-02CF27FD9BF8}"/>
              </a:ext>
            </a:extLst>
          </p:cNvPr>
          <p:cNvPicPr>
            <a:picLocks noChangeAspect="1"/>
          </p:cNvPicPr>
          <p:nvPr/>
        </p:nvPicPr>
        <p:blipFill>
          <a:blip r:embed="rId4"/>
          <a:stretch>
            <a:fillRect/>
          </a:stretch>
        </p:blipFill>
        <p:spPr>
          <a:xfrm>
            <a:off x="9730284" y="363600"/>
            <a:ext cx="1978964" cy="1757184"/>
          </a:xfrm>
          <a:prstGeom prst="rect">
            <a:avLst/>
          </a:prstGeom>
        </p:spPr>
      </p:pic>
      <p:pic>
        <p:nvPicPr>
          <p:cNvPr id="3" name="Afbeelding 2">
            <a:extLst>
              <a:ext uri="{FF2B5EF4-FFF2-40B4-BE49-F238E27FC236}">
                <a16:creationId xmlns:a16="http://schemas.microsoft.com/office/drawing/2014/main" id="{FC4813AF-AE3B-0B35-537C-C0ED6240DD18}"/>
              </a:ext>
            </a:extLst>
          </p:cNvPr>
          <p:cNvPicPr>
            <a:picLocks noChangeAspect="1"/>
          </p:cNvPicPr>
          <p:nvPr/>
        </p:nvPicPr>
        <p:blipFill>
          <a:blip r:embed="rId5"/>
          <a:stretch>
            <a:fillRect/>
          </a:stretch>
        </p:blipFill>
        <p:spPr>
          <a:xfrm>
            <a:off x="1554480" y="2392617"/>
            <a:ext cx="6233359" cy="1832732"/>
          </a:xfrm>
          <a:prstGeom prst="rect">
            <a:avLst/>
          </a:prstGeom>
        </p:spPr>
      </p:pic>
      <p:pic>
        <p:nvPicPr>
          <p:cNvPr id="6" name="Afbeelding 5">
            <a:extLst>
              <a:ext uri="{FF2B5EF4-FFF2-40B4-BE49-F238E27FC236}">
                <a16:creationId xmlns:a16="http://schemas.microsoft.com/office/drawing/2014/main" id="{78156E12-F673-5CC0-5AA1-440C7EE568E9}"/>
              </a:ext>
            </a:extLst>
          </p:cNvPr>
          <p:cNvPicPr>
            <a:picLocks noChangeAspect="1"/>
          </p:cNvPicPr>
          <p:nvPr/>
        </p:nvPicPr>
        <p:blipFill>
          <a:blip r:embed="rId6"/>
          <a:stretch>
            <a:fillRect/>
          </a:stretch>
        </p:blipFill>
        <p:spPr>
          <a:xfrm>
            <a:off x="8275110" y="2468880"/>
            <a:ext cx="2263338" cy="1920240"/>
          </a:xfrm>
          <a:prstGeom prst="rect">
            <a:avLst/>
          </a:prstGeom>
        </p:spPr>
      </p:pic>
    </p:spTree>
    <p:extLst>
      <p:ext uri="{BB962C8B-B14F-4D97-AF65-F5344CB8AC3E}">
        <p14:creationId xmlns:p14="http://schemas.microsoft.com/office/powerpoint/2010/main" val="1156747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FBBE9-7EB1-A424-1EEE-82BDA5AC8DDF}"/>
            </a:ext>
          </a:extLst>
        </p:cNvPr>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B0056C0-5826-DA0D-F761-80F27C1A9BD9}"/>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11" name="Afbeelding 10">
            <a:extLst>
              <a:ext uri="{FF2B5EF4-FFF2-40B4-BE49-F238E27FC236}">
                <a16:creationId xmlns:a16="http://schemas.microsoft.com/office/drawing/2014/main" id="{FDA65087-77BF-3786-2E3C-154F37ED2032}"/>
              </a:ext>
            </a:extLst>
          </p:cNvPr>
          <p:cNvPicPr>
            <a:picLocks noChangeAspect="1"/>
          </p:cNvPicPr>
          <p:nvPr/>
        </p:nvPicPr>
        <p:blipFill>
          <a:blip r:embed="rId2"/>
          <a:stretch>
            <a:fillRect/>
          </a:stretch>
        </p:blipFill>
        <p:spPr>
          <a:xfrm>
            <a:off x="-2608108" y="5576267"/>
            <a:ext cx="1211865" cy="1202684"/>
          </a:xfrm>
          <a:prstGeom prst="rect">
            <a:avLst/>
          </a:prstGeom>
        </p:spPr>
      </p:pic>
      <p:pic>
        <p:nvPicPr>
          <p:cNvPr id="12" name="Afbeelding 11">
            <a:extLst>
              <a:ext uri="{FF2B5EF4-FFF2-40B4-BE49-F238E27FC236}">
                <a16:creationId xmlns:a16="http://schemas.microsoft.com/office/drawing/2014/main" id="{A3D37AB5-78CE-9F91-F795-5DAA4C5A92D8}"/>
              </a:ext>
            </a:extLst>
          </p:cNvPr>
          <p:cNvPicPr>
            <a:picLocks noChangeAspect="1"/>
          </p:cNvPicPr>
          <p:nvPr/>
        </p:nvPicPr>
        <p:blipFill>
          <a:blip r:embed="rId3"/>
          <a:stretch>
            <a:fillRect/>
          </a:stretch>
        </p:blipFill>
        <p:spPr>
          <a:xfrm>
            <a:off x="693210" y="363600"/>
            <a:ext cx="4831499" cy="632515"/>
          </a:xfrm>
          <a:prstGeom prst="rect">
            <a:avLst/>
          </a:prstGeom>
        </p:spPr>
      </p:pic>
      <p:pic>
        <p:nvPicPr>
          <p:cNvPr id="13" name="Afbeelding 12">
            <a:extLst>
              <a:ext uri="{FF2B5EF4-FFF2-40B4-BE49-F238E27FC236}">
                <a16:creationId xmlns:a16="http://schemas.microsoft.com/office/drawing/2014/main" id="{5F6E56B2-18B9-646F-BD2C-511DEE11BE7E}"/>
              </a:ext>
            </a:extLst>
          </p:cNvPr>
          <p:cNvPicPr>
            <a:picLocks noChangeAspect="1"/>
          </p:cNvPicPr>
          <p:nvPr/>
        </p:nvPicPr>
        <p:blipFill>
          <a:blip r:embed="rId4"/>
          <a:stretch>
            <a:fillRect/>
          </a:stretch>
        </p:blipFill>
        <p:spPr>
          <a:xfrm>
            <a:off x="9730284" y="363600"/>
            <a:ext cx="1978964" cy="1757184"/>
          </a:xfrm>
          <a:prstGeom prst="rect">
            <a:avLst/>
          </a:prstGeom>
        </p:spPr>
      </p:pic>
      <p:pic>
        <p:nvPicPr>
          <p:cNvPr id="10" name="Afbeelding 9">
            <a:extLst>
              <a:ext uri="{FF2B5EF4-FFF2-40B4-BE49-F238E27FC236}">
                <a16:creationId xmlns:a16="http://schemas.microsoft.com/office/drawing/2014/main" id="{612916F0-6DD3-C983-14A5-83DF4C7D5CAE}"/>
              </a:ext>
            </a:extLst>
          </p:cNvPr>
          <p:cNvPicPr>
            <a:picLocks noChangeAspect="1"/>
          </p:cNvPicPr>
          <p:nvPr/>
        </p:nvPicPr>
        <p:blipFill>
          <a:blip r:embed="rId5"/>
          <a:stretch>
            <a:fillRect/>
          </a:stretch>
        </p:blipFill>
        <p:spPr>
          <a:xfrm>
            <a:off x="7156932" y="3326258"/>
            <a:ext cx="1850111" cy="2297621"/>
          </a:xfrm>
          <a:prstGeom prst="rect">
            <a:avLst/>
          </a:prstGeom>
        </p:spPr>
      </p:pic>
      <p:pic>
        <p:nvPicPr>
          <p:cNvPr id="15" name="Afbeelding 14">
            <a:extLst>
              <a:ext uri="{FF2B5EF4-FFF2-40B4-BE49-F238E27FC236}">
                <a16:creationId xmlns:a16="http://schemas.microsoft.com/office/drawing/2014/main" id="{456D14E4-18C5-F3B3-C6AD-14B974B64080}"/>
              </a:ext>
            </a:extLst>
          </p:cNvPr>
          <p:cNvPicPr>
            <a:picLocks noChangeAspect="1"/>
          </p:cNvPicPr>
          <p:nvPr/>
        </p:nvPicPr>
        <p:blipFill>
          <a:blip r:embed="rId6"/>
          <a:stretch>
            <a:fillRect/>
          </a:stretch>
        </p:blipFill>
        <p:spPr>
          <a:xfrm>
            <a:off x="693210" y="1556677"/>
            <a:ext cx="6850712" cy="2188580"/>
          </a:xfrm>
          <a:prstGeom prst="rect">
            <a:avLst/>
          </a:prstGeom>
        </p:spPr>
      </p:pic>
    </p:spTree>
    <p:extLst>
      <p:ext uri="{BB962C8B-B14F-4D97-AF65-F5344CB8AC3E}">
        <p14:creationId xmlns:p14="http://schemas.microsoft.com/office/powerpoint/2010/main" val="3862515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3AFE4-93A5-87EA-7EC8-EA72F83E7301}"/>
            </a:ext>
          </a:extLst>
        </p:cNvPr>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1AE9700D-DB5E-F527-1FDF-F0D8883A7457}"/>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11" name="Afbeelding 10">
            <a:extLst>
              <a:ext uri="{FF2B5EF4-FFF2-40B4-BE49-F238E27FC236}">
                <a16:creationId xmlns:a16="http://schemas.microsoft.com/office/drawing/2014/main" id="{9B3F7B6C-D082-340C-428D-A659B2C256BE}"/>
              </a:ext>
            </a:extLst>
          </p:cNvPr>
          <p:cNvPicPr>
            <a:picLocks noChangeAspect="1"/>
          </p:cNvPicPr>
          <p:nvPr/>
        </p:nvPicPr>
        <p:blipFill>
          <a:blip r:embed="rId2"/>
          <a:stretch>
            <a:fillRect/>
          </a:stretch>
        </p:blipFill>
        <p:spPr>
          <a:xfrm>
            <a:off x="-2608108" y="5576267"/>
            <a:ext cx="1211865" cy="1202684"/>
          </a:xfrm>
          <a:prstGeom prst="rect">
            <a:avLst/>
          </a:prstGeom>
        </p:spPr>
      </p:pic>
      <p:pic>
        <p:nvPicPr>
          <p:cNvPr id="12" name="Afbeelding 11">
            <a:extLst>
              <a:ext uri="{FF2B5EF4-FFF2-40B4-BE49-F238E27FC236}">
                <a16:creationId xmlns:a16="http://schemas.microsoft.com/office/drawing/2014/main" id="{FB245F3D-D18E-3607-21EA-3C91A605A52F}"/>
              </a:ext>
            </a:extLst>
          </p:cNvPr>
          <p:cNvPicPr>
            <a:picLocks noChangeAspect="1"/>
          </p:cNvPicPr>
          <p:nvPr/>
        </p:nvPicPr>
        <p:blipFill>
          <a:blip r:embed="rId3"/>
          <a:stretch>
            <a:fillRect/>
          </a:stretch>
        </p:blipFill>
        <p:spPr>
          <a:xfrm>
            <a:off x="693210" y="363600"/>
            <a:ext cx="4831499" cy="632515"/>
          </a:xfrm>
          <a:prstGeom prst="rect">
            <a:avLst/>
          </a:prstGeom>
        </p:spPr>
      </p:pic>
      <p:pic>
        <p:nvPicPr>
          <p:cNvPr id="13" name="Afbeelding 12">
            <a:extLst>
              <a:ext uri="{FF2B5EF4-FFF2-40B4-BE49-F238E27FC236}">
                <a16:creationId xmlns:a16="http://schemas.microsoft.com/office/drawing/2014/main" id="{5D86A5B6-F6E9-49BB-343A-7D7DFABC21C9}"/>
              </a:ext>
            </a:extLst>
          </p:cNvPr>
          <p:cNvPicPr>
            <a:picLocks noChangeAspect="1"/>
          </p:cNvPicPr>
          <p:nvPr/>
        </p:nvPicPr>
        <p:blipFill>
          <a:blip r:embed="rId4"/>
          <a:stretch>
            <a:fillRect/>
          </a:stretch>
        </p:blipFill>
        <p:spPr>
          <a:xfrm>
            <a:off x="9730284" y="363600"/>
            <a:ext cx="1978964" cy="1757184"/>
          </a:xfrm>
          <a:prstGeom prst="rect">
            <a:avLst/>
          </a:prstGeom>
        </p:spPr>
      </p:pic>
      <p:pic>
        <p:nvPicPr>
          <p:cNvPr id="3" name="Afbeelding 2">
            <a:extLst>
              <a:ext uri="{FF2B5EF4-FFF2-40B4-BE49-F238E27FC236}">
                <a16:creationId xmlns:a16="http://schemas.microsoft.com/office/drawing/2014/main" id="{2BAB8610-1DDC-ACC8-08D4-857D71760423}"/>
              </a:ext>
            </a:extLst>
          </p:cNvPr>
          <p:cNvPicPr>
            <a:picLocks noChangeAspect="1"/>
          </p:cNvPicPr>
          <p:nvPr/>
        </p:nvPicPr>
        <p:blipFill>
          <a:blip r:embed="rId5"/>
          <a:stretch>
            <a:fillRect/>
          </a:stretch>
        </p:blipFill>
        <p:spPr>
          <a:xfrm>
            <a:off x="967540" y="2120784"/>
            <a:ext cx="5872476" cy="2199756"/>
          </a:xfrm>
          <a:prstGeom prst="rect">
            <a:avLst/>
          </a:prstGeom>
        </p:spPr>
      </p:pic>
      <p:pic>
        <p:nvPicPr>
          <p:cNvPr id="6" name="Afbeelding 5">
            <a:extLst>
              <a:ext uri="{FF2B5EF4-FFF2-40B4-BE49-F238E27FC236}">
                <a16:creationId xmlns:a16="http://schemas.microsoft.com/office/drawing/2014/main" id="{D807C525-5EE7-E401-03EB-1E6A77013126}"/>
              </a:ext>
            </a:extLst>
          </p:cNvPr>
          <p:cNvPicPr>
            <a:picLocks noChangeAspect="1"/>
          </p:cNvPicPr>
          <p:nvPr/>
        </p:nvPicPr>
        <p:blipFill>
          <a:blip r:embed="rId6"/>
          <a:stretch>
            <a:fillRect/>
          </a:stretch>
        </p:blipFill>
        <p:spPr>
          <a:xfrm>
            <a:off x="7593211" y="2377306"/>
            <a:ext cx="2751058" cy="3093988"/>
          </a:xfrm>
          <a:prstGeom prst="rect">
            <a:avLst/>
          </a:prstGeom>
        </p:spPr>
      </p:pic>
    </p:spTree>
    <p:extLst>
      <p:ext uri="{BB962C8B-B14F-4D97-AF65-F5344CB8AC3E}">
        <p14:creationId xmlns:p14="http://schemas.microsoft.com/office/powerpoint/2010/main" val="1994850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A1275-8E76-9B56-9B11-28A4ADE76E5C}"/>
            </a:ext>
          </a:extLst>
        </p:cNvPr>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EFC7E0A4-4BA7-CAA4-A766-2FA17979B116}"/>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11" name="Afbeelding 10">
            <a:extLst>
              <a:ext uri="{FF2B5EF4-FFF2-40B4-BE49-F238E27FC236}">
                <a16:creationId xmlns:a16="http://schemas.microsoft.com/office/drawing/2014/main" id="{D2B7F135-0E0F-424D-6541-A1D5353B1DC3}"/>
              </a:ext>
            </a:extLst>
          </p:cNvPr>
          <p:cNvPicPr>
            <a:picLocks noChangeAspect="1"/>
          </p:cNvPicPr>
          <p:nvPr/>
        </p:nvPicPr>
        <p:blipFill>
          <a:blip r:embed="rId2"/>
          <a:stretch>
            <a:fillRect/>
          </a:stretch>
        </p:blipFill>
        <p:spPr>
          <a:xfrm>
            <a:off x="-2608108" y="5576267"/>
            <a:ext cx="1211865" cy="1202684"/>
          </a:xfrm>
          <a:prstGeom prst="rect">
            <a:avLst/>
          </a:prstGeom>
        </p:spPr>
      </p:pic>
      <p:pic>
        <p:nvPicPr>
          <p:cNvPr id="12" name="Afbeelding 11">
            <a:extLst>
              <a:ext uri="{FF2B5EF4-FFF2-40B4-BE49-F238E27FC236}">
                <a16:creationId xmlns:a16="http://schemas.microsoft.com/office/drawing/2014/main" id="{2F2AAF2E-A636-B85C-56CF-A3281713E91D}"/>
              </a:ext>
            </a:extLst>
          </p:cNvPr>
          <p:cNvPicPr>
            <a:picLocks noChangeAspect="1"/>
          </p:cNvPicPr>
          <p:nvPr/>
        </p:nvPicPr>
        <p:blipFill>
          <a:blip r:embed="rId3"/>
          <a:stretch>
            <a:fillRect/>
          </a:stretch>
        </p:blipFill>
        <p:spPr>
          <a:xfrm>
            <a:off x="693210" y="363600"/>
            <a:ext cx="4831499" cy="632515"/>
          </a:xfrm>
          <a:prstGeom prst="rect">
            <a:avLst/>
          </a:prstGeom>
        </p:spPr>
      </p:pic>
      <p:pic>
        <p:nvPicPr>
          <p:cNvPr id="13" name="Afbeelding 12">
            <a:extLst>
              <a:ext uri="{FF2B5EF4-FFF2-40B4-BE49-F238E27FC236}">
                <a16:creationId xmlns:a16="http://schemas.microsoft.com/office/drawing/2014/main" id="{FF9DEE39-9306-3E1B-7F7F-335B3974A7C6}"/>
              </a:ext>
            </a:extLst>
          </p:cNvPr>
          <p:cNvPicPr>
            <a:picLocks noChangeAspect="1"/>
          </p:cNvPicPr>
          <p:nvPr/>
        </p:nvPicPr>
        <p:blipFill>
          <a:blip r:embed="rId4"/>
          <a:stretch>
            <a:fillRect/>
          </a:stretch>
        </p:blipFill>
        <p:spPr>
          <a:xfrm>
            <a:off x="9730284" y="363600"/>
            <a:ext cx="1978964" cy="1757184"/>
          </a:xfrm>
          <a:prstGeom prst="rect">
            <a:avLst/>
          </a:prstGeom>
        </p:spPr>
      </p:pic>
      <p:pic>
        <p:nvPicPr>
          <p:cNvPr id="5" name="Afbeelding 4">
            <a:extLst>
              <a:ext uri="{FF2B5EF4-FFF2-40B4-BE49-F238E27FC236}">
                <a16:creationId xmlns:a16="http://schemas.microsoft.com/office/drawing/2014/main" id="{77CC6CF8-4E23-2664-A62C-0D6A3D463E9F}"/>
              </a:ext>
            </a:extLst>
          </p:cNvPr>
          <p:cNvPicPr>
            <a:picLocks noChangeAspect="1"/>
          </p:cNvPicPr>
          <p:nvPr/>
        </p:nvPicPr>
        <p:blipFill>
          <a:blip r:embed="rId5"/>
          <a:stretch>
            <a:fillRect/>
          </a:stretch>
        </p:blipFill>
        <p:spPr>
          <a:xfrm>
            <a:off x="864000" y="2120784"/>
            <a:ext cx="5834606" cy="1557177"/>
          </a:xfrm>
          <a:prstGeom prst="rect">
            <a:avLst/>
          </a:prstGeom>
        </p:spPr>
      </p:pic>
      <p:pic>
        <p:nvPicPr>
          <p:cNvPr id="8" name="Afbeelding 7">
            <a:extLst>
              <a:ext uri="{FF2B5EF4-FFF2-40B4-BE49-F238E27FC236}">
                <a16:creationId xmlns:a16="http://schemas.microsoft.com/office/drawing/2014/main" id="{D0308CDB-DDC6-9A18-3173-93F5658A3B0C}"/>
              </a:ext>
            </a:extLst>
          </p:cNvPr>
          <p:cNvPicPr>
            <a:picLocks noChangeAspect="1"/>
          </p:cNvPicPr>
          <p:nvPr/>
        </p:nvPicPr>
        <p:blipFill>
          <a:blip r:embed="rId6"/>
          <a:stretch>
            <a:fillRect/>
          </a:stretch>
        </p:blipFill>
        <p:spPr>
          <a:xfrm>
            <a:off x="7631538" y="1727098"/>
            <a:ext cx="2507197" cy="2530059"/>
          </a:xfrm>
          <a:prstGeom prst="rect">
            <a:avLst/>
          </a:prstGeom>
        </p:spPr>
      </p:pic>
      <p:pic>
        <p:nvPicPr>
          <p:cNvPr id="10" name="Afbeelding 9" descr="Afbeelding met Graphics, Lettertype, logo, ontwerp&#10;&#10;Automatisch gegenereerde beschrijving">
            <a:extLst>
              <a:ext uri="{FF2B5EF4-FFF2-40B4-BE49-F238E27FC236}">
                <a16:creationId xmlns:a16="http://schemas.microsoft.com/office/drawing/2014/main" id="{B4BA6F14-9E86-13BE-858C-DFAE13D06F3A}"/>
              </a:ext>
            </a:extLst>
          </p:cNvPr>
          <p:cNvPicPr>
            <a:picLocks noChangeAspect="1"/>
          </p:cNvPicPr>
          <p:nvPr/>
        </p:nvPicPr>
        <p:blipFill>
          <a:blip r:embed="rId7"/>
          <a:stretch>
            <a:fillRect/>
          </a:stretch>
        </p:blipFill>
        <p:spPr>
          <a:xfrm rot="20095928">
            <a:off x="7003436" y="3635063"/>
            <a:ext cx="1439690" cy="589921"/>
          </a:xfrm>
          <a:prstGeom prst="rect">
            <a:avLst/>
          </a:prstGeom>
        </p:spPr>
      </p:pic>
      <p:pic>
        <p:nvPicPr>
          <p:cNvPr id="20" name="Afbeelding 19">
            <a:extLst>
              <a:ext uri="{FF2B5EF4-FFF2-40B4-BE49-F238E27FC236}">
                <a16:creationId xmlns:a16="http://schemas.microsoft.com/office/drawing/2014/main" id="{916803FB-F831-2AEE-ECDA-AEB0704C3099}"/>
              </a:ext>
            </a:extLst>
          </p:cNvPr>
          <p:cNvPicPr>
            <a:picLocks noChangeAspect="1"/>
          </p:cNvPicPr>
          <p:nvPr/>
        </p:nvPicPr>
        <p:blipFill>
          <a:blip r:embed="rId8"/>
          <a:stretch>
            <a:fillRect/>
          </a:stretch>
        </p:blipFill>
        <p:spPr>
          <a:xfrm>
            <a:off x="7547122" y="4144000"/>
            <a:ext cx="3276884" cy="1249788"/>
          </a:xfrm>
          <a:prstGeom prst="rect">
            <a:avLst/>
          </a:prstGeom>
        </p:spPr>
      </p:pic>
    </p:spTree>
    <p:extLst>
      <p:ext uri="{BB962C8B-B14F-4D97-AF65-F5344CB8AC3E}">
        <p14:creationId xmlns:p14="http://schemas.microsoft.com/office/powerpoint/2010/main" val="217201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F9745-E0A6-7915-0D04-32274E5D4F51}"/>
            </a:ext>
          </a:extLst>
        </p:cNvPr>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9F890E83-500B-74D0-20B7-1A541313CEBF}"/>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11" name="Afbeelding 10">
            <a:extLst>
              <a:ext uri="{FF2B5EF4-FFF2-40B4-BE49-F238E27FC236}">
                <a16:creationId xmlns:a16="http://schemas.microsoft.com/office/drawing/2014/main" id="{49743AE6-E9A4-E3A3-0BEC-B8F39A853B80}"/>
              </a:ext>
            </a:extLst>
          </p:cNvPr>
          <p:cNvPicPr>
            <a:picLocks noChangeAspect="1"/>
          </p:cNvPicPr>
          <p:nvPr/>
        </p:nvPicPr>
        <p:blipFill>
          <a:blip r:embed="rId2"/>
          <a:stretch>
            <a:fillRect/>
          </a:stretch>
        </p:blipFill>
        <p:spPr>
          <a:xfrm>
            <a:off x="-2608108" y="5576267"/>
            <a:ext cx="1211865" cy="1202684"/>
          </a:xfrm>
          <a:prstGeom prst="rect">
            <a:avLst/>
          </a:prstGeom>
        </p:spPr>
      </p:pic>
      <p:pic>
        <p:nvPicPr>
          <p:cNvPr id="12" name="Afbeelding 11">
            <a:extLst>
              <a:ext uri="{FF2B5EF4-FFF2-40B4-BE49-F238E27FC236}">
                <a16:creationId xmlns:a16="http://schemas.microsoft.com/office/drawing/2014/main" id="{D493EB4B-2D21-8ABC-BBF6-BB242F8C9791}"/>
              </a:ext>
            </a:extLst>
          </p:cNvPr>
          <p:cNvPicPr>
            <a:picLocks noChangeAspect="1"/>
          </p:cNvPicPr>
          <p:nvPr/>
        </p:nvPicPr>
        <p:blipFill>
          <a:blip r:embed="rId3"/>
          <a:stretch>
            <a:fillRect/>
          </a:stretch>
        </p:blipFill>
        <p:spPr>
          <a:xfrm>
            <a:off x="693210" y="363600"/>
            <a:ext cx="4831499" cy="632515"/>
          </a:xfrm>
          <a:prstGeom prst="rect">
            <a:avLst/>
          </a:prstGeom>
        </p:spPr>
      </p:pic>
      <p:pic>
        <p:nvPicPr>
          <p:cNvPr id="13" name="Afbeelding 12">
            <a:extLst>
              <a:ext uri="{FF2B5EF4-FFF2-40B4-BE49-F238E27FC236}">
                <a16:creationId xmlns:a16="http://schemas.microsoft.com/office/drawing/2014/main" id="{D10E26C3-D350-0FD6-E9E9-7DAD6EAEF72B}"/>
              </a:ext>
            </a:extLst>
          </p:cNvPr>
          <p:cNvPicPr>
            <a:picLocks noChangeAspect="1"/>
          </p:cNvPicPr>
          <p:nvPr/>
        </p:nvPicPr>
        <p:blipFill>
          <a:blip r:embed="rId4"/>
          <a:stretch>
            <a:fillRect/>
          </a:stretch>
        </p:blipFill>
        <p:spPr>
          <a:xfrm>
            <a:off x="9730284" y="363600"/>
            <a:ext cx="1978964" cy="1757184"/>
          </a:xfrm>
          <a:prstGeom prst="rect">
            <a:avLst/>
          </a:prstGeom>
        </p:spPr>
      </p:pic>
      <p:pic>
        <p:nvPicPr>
          <p:cNvPr id="13314" name="Picture 2" descr="Microsoft Outlook Reviews - Ratings, Pros &amp; Cons, Analysis and more ...">
            <a:extLst>
              <a:ext uri="{FF2B5EF4-FFF2-40B4-BE49-F238E27FC236}">
                <a16:creationId xmlns:a16="http://schemas.microsoft.com/office/drawing/2014/main" id="{6E2918D8-9A01-4C40-CEEA-41FDD60FB9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6870" y="3840078"/>
            <a:ext cx="2147267" cy="2147267"/>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97B710D6-379A-ABC8-007E-401F7545E947}"/>
              </a:ext>
            </a:extLst>
          </p:cNvPr>
          <p:cNvPicPr>
            <a:picLocks noChangeAspect="1"/>
          </p:cNvPicPr>
          <p:nvPr/>
        </p:nvPicPr>
        <p:blipFill>
          <a:blip r:embed="rId6"/>
          <a:stretch>
            <a:fillRect/>
          </a:stretch>
        </p:blipFill>
        <p:spPr>
          <a:xfrm>
            <a:off x="571290" y="1868028"/>
            <a:ext cx="6301950" cy="1514586"/>
          </a:xfrm>
          <a:prstGeom prst="rect">
            <a:avLst/>
          </a:prstGeom>
        </p:spPr>
      </p:pic>
      <p:pic>
        <p:nvPicPr>
          <p:cNvPr id="14" name="Afbeelding 13">
            <a:extLst>
              <a:ext uri="{FF2B5EF4-FFF2-40B4-BE49-F238E27FC236}">
                <a16:creationId xmlns:a16="http://schemas.microsoft.com/office/drawing/2014/main" id="{276DB995-640C-166E-5566-C40EE2342AA2}"/>
              </a:ext>
            </a:extLst>
          </p:cNvPr>
          <p:cNvPicPr>
            <a:picLocks noChangeAspect="1"/>
          </p:cNvPicPr>
          <p:nvPr/>
        </p:nvPicPr>
        <p:blipFill>
          <a:blip r:embed="rId7"/>
          <a:stretch>
            <a:fillRect/>
          </a:stretch>
        </p:blipFill>
        <p:spPr>
          <a:xfrm>
            <a:off x="4300848" y="3838467"/>
            <a:ext cx="2305823" cy="2017595"/>
          </a:xfrm>
          <a:prstGeom prst="rect">
            <a:avLst/>
          </a:prstGeom>
        </p:spPr>
      </p:pic>
    </p:spTree>
    <p:extLst>
      <p:ext uri="{BB962C8B-B14F-4D97-AF65-F5344CB8AC3E}">
        <p14:creationId xmlns:p14="http://schemas.microsoft.com/office/powerpoint/2010/main" val="3104669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05F1F-FA80-6328-8A4A-D3549CF0C3C8}"/>
            </a:ext>
          </a:extLst>
        </p:cNvPr>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7DD3619A-9DCB-20A3-DAA0-23A4E0FF6957}"/>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11" name="Afbeelding 10">
            <a:extLst>
              <a:ext uri="{FF2B5EF4-FFF2-40B4-BE49-F238E27FC236}">
                <a16:creationId xmlns:a16="http://schemas.microsoft.com/office/drawing/2014/main" id="{1F6EEE26-2BD2-7533-5B7C-47FF99C9378A}"/>
              </a:ext>
            </a:extLst>
          </p:cNvPr>
          <p:cNvPicPr>
            <a:picLocks noChangeAspect="1"/>
          </p:cNvPicPr>
          <p:nvPr/>
        </p:nvPicPr>
        <p:blipFill>
          <a:blip r:embed="rId2"/>
          <a:stretch>
            <a:fillRect/>
          </a:stretch>
        </p:blipFill>
        <p:spPr>
          <a:xfrm>
            <a:off x="-2608108" y="5576267"/>
            <a:ext cx="1211865" cy="1202684"/>
          </a:xfrm>
          <a:prstGeom prst="rect">
            <a:avLst/>
          </a:prstGeom>
        </p:spPr>
      </p:pic>
      <p:pic>
        <p:nvPicPr>
          <p:cNvPr id="12" name="Afbeelding 11">
            <a:extLst>
              <a:ext uri="{FF2B5EF4-FFF2-40B4-BE49-F238E27FC236}">
                <a16:creationId xmlns:a16="http://schemas.microsoft.com/office/drawing/2014/main" id="{A5834A61-ADDC-F107-3A24-9D5F82B8DAD7}"/>
              </a:ext>
            </a:extLst>
          </p:cNvPr>
          <p:cNvPicPr>
            <a:picLocks noChangeAspect="1"/>
          </p:cNvPicPr>
          <p:nvPr/>
        </p:nvPicPr>
        <p:blipFill>
          <a:blip r:embed="rId3"/>
          <a:stretch>
            <a:fillRect/>
          </a:stretch>
        </p:blipFill>
        <p:spPr>
          <a:xfrm>
            <a:off x="693210" y="363600"/>
            <a:ext cx="4831499" cy="632515"/>
          </a:xfrm>
          <a:prstGeom prst="rect">
            <a:avLst/>
          </a:prstGeom>
        </p:spPr>
      </p:pic>
      <p:pic>
        <p:nvPicPr>
          <p:cNvPr id="13" name="Afbeelding 12">
            <a:extLst>
              <a:ext uri="{FF2B5EF4-FFF2-40B4-BE49-F238E27FC236}">
                <a16:creationId xmlns:a16="http://schemas.microsoft.com/office/drawing/2014/main" id="{F3B9A6EF-6331-A296-8B41-2FE30A3CF999}"/>
              </a:ext>
            </a:extLst>
          </p:cNvPr>
          <p:cNvPicPr>
            <a:picLocks noChangeAspect="1"/>
          </p:cNvPicPr>
          <p:nvPr/>
        </p:nvPicPr>
        <p:blipFill>
          <a:blip r:embed="rId4"/>
          <a:stretch>
            <a:fillRect/>
          </a:stretch>
        </p:blipFill>
        <p:spPr>
          <a:xfrm>
            <a:off x="9730284" y="363600"/>
            <a:ext cx="1978964" cy="1757184"/>
          </a:xfrm>
          <a:prstGeom prst="rect">
            <a:avLst/>
          </a:prstGeom>
        </p:spPr>
      </p:pic>
      <p:pic>
        <p:nvPicPr>
          <p:cNvPr id="6" name="Afbeelding 5">
            <a:extLst>
              <a:ext uri="{FF2B5EF4-FFF2-40B4-BE49-F238E27FC236}">
                <a16:creationId xmlns:a16="http://schemas.microsoft.com/office/drawing/2014/main" id="{4837A00B-955C-039E-6A0E-798EDB26F960}"/>
              </a:ext>
            </a:extLst>
          </p:cNvPr>
          <p:cNvPicPr>
            <a:picLocks noChangeAspect="1"/>
          </p:cNvPicPr>
          <p:nvPr/>
        </p:nvPicPr>
        <p:blipFill>
          <a:blip r:embed="rId5"/>
          <a:stretch>
            <a:fillRect/>
          </a:stretch>
        </p:blipFill>
        <p:spPr>
          <a:xfrm>
            <a:off x="1070425" y="1748644"/>
            <a:ext cx="5519593" cy="1451485"/>
          </a:xfrm>
          <a:prstGeom prst="rect">
            <a:avLst/>
          </a:prstGeom>
        </p:spPr>
      </p:pic>
      <p:pic>
        <p:nvPicPr>
          <p:cNvPr id="9" name="Afbeelding 8">
            <a:extLst>
              <a:ext uri="{FF2B5EF4-FFF2-40B4-BE49-F238E27FC236}">
                <a16:creationId xmlns:a16="http://schemas.microsoft.com/office/drawing/2014/main" id="{6C6C05E9-1A3D-342D-2F08-2F2A8B1F25BB}"/>
              </a:ext>
            </a:extLst>
          </p:cNvPr>
          <p:cNvPicPr>
            <a:picLocks noChangeAspect="1"/>
          </p:cNvPicPr>
          <p:nvPr/>
        </p:nvPicPr>
        <p:blipFill>
          <a:blip r:embed="rId6"/>
          <a:stretch>
            <a:fillRect/>
          </a:stretch>
        </p:blipFill>
        <p:spPr>
          <a:xfrm>
            <a:off x="6408224" y="3200129"/>
            <a:ext cx="4526672" cy="2217612"/>
          </a:xfrm>
          <a:prstGeom prst="rect">
            <a:avLst/>
          </a:prstGeom>
        </p:spPr>
      </p:pic>
    </p:spTree>
    <p:extLst>
      <p:ext uri="{BB962C8B-B14F-4D97-AF65-F5344CB8AC3E}">
        <p14:creationId xmlns:p14="http://schemas.microsoft.com/office/powerpoint/2010/main" val="3244166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9AEC3-DC48-52BE-16CF-E7D1E0C81BAF}"/>
            </a:ext>
          </a:extLst>
        </p:cNvPr>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62D0B4A-0258-7711-F928-525AAC8BF699}"/>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7" name="Afbeelding 6">
            <a:extLst>
              <a:ext uri="{FF2B5EF4-FFF2-40B4-BE49-F238E27FC236}">
                <a16:creationId xmlns:a16="http://schemas.microsoft.com/office/drawing/2014/main" id="{ADD7B4A2-6505-55C4-CA2E-09D2C1ABEDE2}"/>
              </a:ext>
            </a:extLst>
          </p:cNvPr>
          <p:cNvPicPr>
            <a:picLocks noChangeAspect="1"/>
          </p:cNvPicPr>
          <p:nvPr/>
        </p:nvPicPr>
        <p:blipFill>
          <a:blip r:embed="rId2"/>
          <a:stretch>
            <a:fillRect/>
          </a:stretch>
        </p:blipFill>
        <p:spPr>
          <a:xfrm>
            <a:off x="864000" y="457174"/>
            <a:ext cx="6495958" cy="784885"/>
          </a:xfrm>
          <a:prstGeom prst="rect">
            <a:avLst/>
          </a:prstGeom>
        </p:spPr>
      </p:pic>
      <p:sp>
        <p:nvSpPr>
          <p:cNvPr id="9" name="Tekstvak 8">
            <a:extLst>
              <a:ext uri="{FF2B5EF4-FFF2-40B4-BE49-F238E27FC236}">
                <a16:creationId xmlns:a16="http://schemas.microsoft.com/office/drawing/2014/main" id="{FFDD7823-416C-662F-81DA-4670F745FBB3}"/>
              </a:ext>
            </a:extLst>
          </p:cNvPr>
          <p:cNvSpPr txBox="1"/>
          <p:nvPr/>
        </p:nvSpPr>
        <p:spPr>
          <a:xfrm>
            <a:off x="2642235" y="3244334"/>
            <a:ext cx="6366510" cy="369332"/>
          </a:xfrm>
          <a:prstGeom prst="rect">
            <a:avLst/>
          </a:prstGeom>
          <a:noFill/>
        </p:spPr>
        <p:txBody>
          <a:bodyPr wrap="square">
            <a:spAutoFit/>
          </a:bodyPr>
          <a:lstStyle/>
          <a:p>
            <a:endParaRPr lang="nl-NL" dirty="0"/>
          </a:p>
        </p:txBody>
      </p:sp>
      <p:pic>
        <p:nvPicPr>
          <p:cNvPr id="11" name="Afbeelding 10">
            <a:extLst>
              <a:ext uri="{FF2B5EF4-FFF2-40B4-BE49-F238E27FC236}">
                <a16:creationId xmlns:a16="http://schemas.microsoft.com/office/drawing/2014/main" id="{FEA6B89E-5EB2-F9F8-380D-969E3793776C}"/>
              </a:ext>
            </a:extLst>
          </p:cNvPr>
          <p:cNvPicPr>
            <a:picLocks noChangeAspect="1"/>
          </p:cNvPicPr>
          <p:nvPr/>
        </p:nvPicPr>
        <p:blipFill>
          <a:blip r:embed="rId3"/>
          <a:stretch>
            <a:fillRect/>
          </a:stretch>
        </p:blipFill>
        <p:spPr>
          <a:xfrm>
            <a:off x="3539311" y="4873090"/>
            <a:ext cx="1211865" cy="1202684"/>
          </a:xfrm>
          <a:prstGeom prst="rect">
            <a:avLst/>
          </a:prstGeom>
        </p:spPr>
      </p:pic>
      <p:pic>
        <p:nvPicPr>
          <p:cNvPr id="13" name="Afbeelding 12">
            <a:extLst>
              <a:ext uri="{FF2B5EF4-FFF2-40B4-BE49-F238E27FC236}">
                <a16:creationId xmlns:a16="http://schemas.microsoft.com/office/drawing/2014/main" id="{F4D51BA1-7CA6-FC95-A2E5-6C3BBDDF38A0}"/>
              </a:ext>
            </a:extLst>
          </p:cNvPr>
          <p:cNvPicPr>
            <a:picLocks noChangeAspect="1"/>
          </p:cNvPicPr>
          <p:nvPr/>
        </p:nvPicPr>
        <p:blipFill>
          <a:blip r:embed="rId4"/>
          <a:stretch>
            <a:fillRect/>
          </a:stretch>
        </p:blipFill>
        <p:spPr>
          <a:xfrm flipH="1">
            <a:off x="9822180" y="1458029"/>
            <a:ext cx="2186940" cy="1242497"/>
          </a:xfrm>
          <a:prstGeom prst="rect">
            <a:avLst/>
          </a:prstGeom>
        </p:spPr>
      </p:pic>
      <p:pic>
        <p:nvPicPr>
          <p:cNvPr id="16" name="Afbeelding 15">
            <a:extLst>
              <a:ext uri="{FF2B5EF4-FFF2-40B4-BE49-F238E27FC236}">
                <a16:creationId xmlns:a16="http://schemas.microsoft.com/office/drawing/2014/main" id="{DF951A00-CD48-3F22-EBDB-9A8AE34B134D}"/>
              </a:ext>
            </a:extLst>
          </p:cNvPr>
          <p:cNvPicPr>
            <a:picLocks noChangeAspect="1"/>
          </p:cNvPicPr>
          <p:nvPr/>
        </p:nvPicPr>
        <p:blipFill>
          <a:blip r:embed="rId5"/>
          <a:stretch>
            <a:fillRect/>
          </a:stretch>
        </p:blipFill>
        <p:spPr>
          <a:xfrm>
            <a:off x="586600" y="1984910"/>
            <a:ext cx="3215919" cy="2309060"/>
          </a:xfrm>
          <a:prstGeom prst="rect">
            <a:avLst/>
          </a:prstGeom>
        </p:spPr>
      </p:pic>
      <p:pic>
        <p:nvPicPr>
          <p:cNvPr id="21" name="Afbeelding 20">
            <a:extLst>
              <a:ext uri="{FF2B5EF4-FFF2-40B4-BE49-F238E27FC236}">
                <a16:creationId xmlns:a16="http://schemas.microsoft.com/office/drawing/2014/main" id="{29746AF6-5A92-D617-2A8C-5AB4FE9498A9}"/>
              </a:ext>
            </a:extLst>
          </p:cNvPr>
          <p:cNvPicPr>
            <a:picLocks noChangeAspect="1"/>
          </p:cNvPicPr>
          <p:nvPr/>
        </p:nvPicPr>
        <p:blipFill>
          <a:blip r:embed="rId6"/>
          <a:stretch>
            <a:fillRect/>
          </a:stretch>
        </p:blipFill>
        <p:spPr>
          <a:xfrm>
            <a:off x="4312765" y="2208818"/>
            <a:ext cx="3566469" cy="2065199"/>
          </a:xfrm>
          <a:prstGeom prst="rect">
            <a:avLst/>
          </a:prstGeom>
        </p:spPr>
      </p:pic>
      <p:pic>
        <p:nvPicPr>
          <p:cNvPr id="23" name="Afbeelding 22">
            <a:extLst>
              <a:ext uri="{FF2B5EF4-FFF2-40B4-BE49-F238E27FC236}">
                <a16:creationId xmlns:a16="http://schemas.microsoft.com/office/drawing/2014/main" id="{31457834-8DB4-2343-1FFF-E9C257CB1F19}"/>
              </a:ext>
            </a:extLst>
          </p:cNvPr>
          <p:cNvPicPr>
            <a:picLocks noChangeAspect="1"/>
          </p:cNvPicPr>
          <p:nvPr/>
        </p:nvPicPr>
        <p:blipFill>
          <a:blip r:embed="rId7"/>
          <a:stretch>
            <a:fillRect/>
          </a:stretch>
        </p:blipFill>
        <p:spPr>
          <a:xfrm>
            <a:off x="8389480" y="2484569"/>
            <a:ext cx="1638154" cy="1309741"/>
          </a:xfrm>
          <a:prstGeom prst="rect">
            <a:avLst/>
          </a:prstGeom>
        </p:spPr>
      </p:pic>
      <p:pic>
        <p:nvPicPr>
          <p:cNvPr id="32" name="Afbeelding 31">
            <a:extLst>
              <a:ext uri="{FF2B5EF4-FFF2-40B4-BE49-F238E27FC236}">
                <a16:creationId xmlns:a16="http://schemas.microsoft.com/office/drawing/2014/main" id="{8A20BAA1-3FDF-DE65-1876-EDE444D1CB04}"/>
              </a:ext>
            </a:extLst>
          </p:cNvPr>
          <p:cNvPicPr>
            <a:picLocks noChangeAspect="1"/>
          </p:cNvPicPr>
          <p:nvPr/>
        </p:nvPicPr>
        <p:blipFill>
          <a:blip r:embed="rId8"/>
          <a:stretch>
            <a:fillRect/>
          </a:stretch>
        </p:blipFill>
        <p:spPr>
          <a:xfrm>
            <a:off x="10865809" y="1310592"/>
            <a:ext cx="636371" cy="729650"/>
          </a:xfrm>
          <a:prstGeom prst="rect">
            <a:avLst/>
          </a:prstGeom>
        </p:spPr>
      </p:pic>
      <p:pic>
        <p:nvPicPr>
          <p:cNvPr id="33" name="Afbeelding 32">
            <a:extLst>
              <a:ext uri="{FF2B5EF4-FFF2-40B4-BE49-F238E27FC236}">
                <a16:creationId xmlns:a16="http://schemas.microsoft.com/office/drawing/2014/main" id="{E05E69F9-F8EE-BE87-03FC-4297D0C0F618}"/>
              </a:ext>
            </a:extLst>
          </p:cNvPr>
          <p:cNvPicPr>
            <a:picLocks noChangeAspect="1"/>
          </p:cNvPicPr>
          <p:nvPr/>
        </p:nvPicPr>
        <p:blipFill>
          <a:blip r:embed="rId9"/>
          <a:stretch>
            <a:fillRect/>
          </a:stretch>
        </p:blipFill>
        <p:spPr>
          <a:xfrm>
            <a:off x="2194559" y="4585444"/>
            <a:ext cx="1344752" cy="1355285"/>
          </a:xfrm>
          <a:prstGeom prst="rect">
            <a:avLst/>
          </a:prstGeom>
        </p:spPr>
      </p:pic>
      <p:pic>
        <p:nvPicPr>
          <p:cNvPr id="34" name="Afbeelding 33">
            <a:extLst>
              <a:ext uri="{FF2B5EF4-FFF2-40B4-BE49-F238E27FC236}">
                <a16:creationId xmlns:a16="http://schemas.microsoft.com/office/drawing/2014/main" id="{65416945-7C05-400B-7CAE-4F80C22C5CE7}"/>
              </a:ext>
            </a:extLst>
          </p:cNvPr>
          <p:cNvPicPr>
            <a:picLocks noChangeAspect="1"/>
          </p:cNvPicPr>
          <p:nvPr/>
        </p:nvPicPr>
        <p:blipFill>
          <a:blip r:embed="rId9"/>
          <a:stretch>
            <a:fillRect/>
          </a:stretch>
        </p:blipFill>
        <p:spPr>
          <a:xfrm>
            <a:off x="4991099" y="4585444"/>
            <a:ext cx="1344752" cy="1355285"/>
          </a:xfrm>
          <a:prstGeom prst="rect">
            <a:avLst/>
          </a:prstGeom>
        </p:spPr>
      </p:pic>
    </p:spTree>
    <p:extLst>
      <p:ext uri="{BB962C8B-B14F-4D97-AF65-F5344CB8AC3E}">
        <p14:creationId xmlns:p14="http://schemas.microsoft.com/office/powerpoint/2010/main" val="2750593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E47C4-C4E5-2D2A-B311-C552E77B78D4}"/>
            </a:ext>
          </a:extLst>
        </p:cNvPr>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D7CF741E-2042-E0D8-BB6F-C44F0B147532}"/>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7" name="Afbeelding 6">
            <a:extLst>
              <a:ext uri="{FF2B5EF4-FFF2-40B4-BE49-F238E27FC236}">
                <a16:creationId xmlns:a16="http://schemas.microsoft.com/office/drawing/2014/main" id="{47E59CBA-5770-709E-763F-E87D8B18D966}"/>
              </a:ext>
            </a:extLst>
          </p:cNvPr>
          <p:cNvPicPr>
            <a:picLocks noChangeAspect="1"/>
          </p:cNvPicPr>
          <p:nvPr/>
        </p:nvPicPr>
        <p:blipFill>
          <a:blip r:embed="rId2"/>
          <a:stretch>
            <a:fillRect/>
          </a:stretch>
        </p:blipFill>
        <p:spPr>
          <a:xfrm>
            <a:off x="864000" y="457174"/>
            <a:ext cx="6495958" cy="784885"/>
          </a:xfrm>
          <a:prstGeom prst="rect">
            <a:avLst/>
          </a:prstGeom>
        </p:spPr>
      </p:pic>
      <p:sp>
        <p:nvSpPr>
          <p:cNvPr id="9" name="Tekstvak 8">
            <a:extLst>
              <a:ext uri="{FF2B5EF4-FFF2-40B4-BE49-F238E27FC236}">
                <a16:creationId xmlns:a16="http://schemas.microsoft.com/office/drawing/2014/main" id="{A398B3AC-8E20-1E3F-9052-38F9B3AB745C}"/>
              </a:ext>
            </a:extLst>
          </p:cNvPr>
          <p:cNvSpPr txBox="1"/>
          <p:nvPr/>
        </p:nvSpPr>
        <p:spPr>
          <a:xfrm>
            <a:off x="2642235" y="3244334"/>
            <a:ext cx="6366510" cy="369332"/>
          </a:xfrm>
          <a:prstGeom prst="rect">
            <a:avLst/>
          </a:prstGeom>
          <a:noFill/>
        </p:spPr>
        <p:txBody>
          <a:bodyPr wrap="square">
            <a:spAutoFit/>
          </a:bodyPr>
          <a:lstStyle/>
          <a:p>
            <a:endParaRPr lang="nl-NL" dirty="0"/>
          </a:p>
        </p:txBody>
      </p:sp>
      <p:pic>
        <p:nvPicPr>
          <p:cNvPr id="11" name="Afbeelding 10">
            <a:extLst>
              <a:ext uri="{FF2B5EF4-FFF2-40B4-BE49-F238E27FC236}">
                <a16:creationId xmlns:a16="http://schemas.microsoft.com/office/drawing/2014/main" id="{4DC92604-E33B-AE0A-E55E-9E3CD751C688}"/>
              </a:ext>
            </a:extLst>
          </p:cNvPr>
          <p:cNvPicPr>
            <a:picLocks noChangeAspect="1"/>
          </p:cNvPicPr>
          <p:nvPr/>
        </p:nvPicPr>
        <p:blipFill>
          <a:blip r:embed="rId3"/>
          <a:stretch>
            <a:fillRect/>
          </a:stretch>
        </p:blipFill>
        <p:spPr>
          <a:xfrm>
            <a:off x="-1914688" y="5698187"/>
            <a:ext cx="1211865" cy="1202684"/>
          </a:xfrm>
          <a:prstGeom prst="rect">
            <a:avLst/>
          </a:prstGeom>
        </p:spPr>
      </p:pic>
      <p:pic>
        <p:nvPicPr>
          <p:cNvPr id="23" name="Afbeelding 22">
            <a:extLst>
              <a:ext uri="{FF2B5EF4-FFF2-40B4-BE49-F238E27FC236}">
                <a16:creationId xmlns:a16="http://schemas.microsoft.com/office/drawing/2014/main" id="{775996F9-E1A6-5687-6813-0D10356BF6C9}"/>
              </a:ext>
            </a:extLst>
          </p:cNvPr>
          <p:cNvPicPr>
            <a:picLocks noChangeAspect="1"/>
          </p:cNvPicPr>
          <p:nvPr/>
        </p:nvPicPr>
        <p:blipFill>
          <a:blip r:embed="rId4"/>
          <a:stretch>
            <a:fillRect/>
          </a:stretch>
        </p:blipFill>
        <p:spPr>
          <a:xfrm>
            <a:off x="477773" y="1278192"/>
            <a:ext cx="3986227" cy="3187078"/>
          </a:xfrm>
          <a:prstGeom prst="rect">
            <a:avLst/>
          </a:prstGeom>
        </p:spPr>
      </p:pic>
      <p:pic>
        <p:nvPicPr>
          <p:cNvPr id="5" name="Afbeelding 4">
            <a:extLst>
              <a:ext uri="{FF2B5EF4-FFF2-40B4-BE49-F238E27FC236}">
                <a16:creationId xmlns:a16="http://schemas.microsoft.com/office/drawing/2014/main" id="{E323C397-894D-8CED-6B80-94F8AC4557E4}"/>
              </a:ext>
            </a:extLst>
          </p:cNvPr>
          <p:cNvPicPr>
            <a:picLocks noChangeAspect="1"/>
          </p:cNvPicPr>
          <p:nvPr/>
        </p:nvPicPr>
        <p:blipFill>
          <a:blip r:embed="rId5"/>
          <a:stretch>
            <a:fillRect/>
          </a:stretch>
        </p:blipFill>
        <p:spPr>
          <a:xfrm>
            <a:off x="4196967" y="2377744"/>
            <a:ext cx="6542541" cy="2619055"/>
          </a:xfrm>
          <a:prstGeom prst="rect">
            <a:avLst/>
          </a:prstGeom>
        </p:spPr>
      </p:pic>
    </p:spTree>
    <p:extLst>
      <p:ext uri="{BB962C8B-B14F-4D97-AF65-F5344CB8AC3E}">
        <p14:creationId xmlns:p14="http://schemas.microsoft.com/office/powerpoint/2010/main" val="241716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D5EBC1A-6971-7842-8407-39FFE66DB42F}"/>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2" name="Rechthoek 1">
            <a:extLst>
              <a:ext uri="{FF2B5EF4-FFF2-40B4-BE49-F238E27FC236}">
                <a16:creationId xmlns:a16="http://schemas.microsoft.com/office/drawing/2014/main" id="{6153E662-3C9B-C1EA-8269-A9F3C4457297}"/>
              </a:ext>
            </a:extLst>
          </p:cNvPr>
          <p:cNvSpPr/>
          <p:nvPr/>
        </p:nvSpPr>
        <p:spPr>
          <a:xfrm>
            <a:off x="1201423" y="1211782"/>
            <a:ext cx="561243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nl-NL" sz="5400" b="1" dirty="0">
                <a:ln/>
                <a:solidFill>
                  <a:schemeClr val="accent4"/>
                </a:solidFill>
              </a:rPr>
              <a:t>heel waardevols</a:t>
            </a:r>
            <a:endParaRPr lang="nl-NL" sz="5400" b="1" cap="none" spc="0" dirty="0">
              <a:ln/>
              <a:solidFill>
                <a:schemeClr val="accent4"/>
              </a:solidFill>
              <a:effectLst/>
            </a:endParaRPr>
          </a:p>
        </p:txBody>
      </p:sp>
      <p:sp>
        <p:nvSpPr>
          <p:cNvPr id="3" name="Rechthoek 2">
            <a:extLst>
              <a:ext uri="{FF2B5EF4-FFF2-40B4-BE49-F238E27FC236}">
                <a16:creationId xmlns:a16="http://schemas.microsoft.com/office/drawing/2014/main" id="{CE0CB0D2-B789-1DF3-4F04-92F16BD9C4DD}"/>
              </a:ext>
            </a:extLst>
          </p:cNvPr>
          <p:cNvSpPr/>
          <p:nvPr/>
        </p:nvSpPr>
        <p:spPr>
          <a:xfrm>
            <a:off x="3076391" y="2135112"/>
            <a:ext cx="504176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nl-NL" sz="5400" b="1" dirty="0">
                <a:ln/>
                <a:solidFill>
                  <a:schemeClr val="accent4"/>
                </a:solidFill>
              </a:rPr>
              <a:t>te beschermen</a:t>
            </a:r>
            <a:endParaRPr lang="nl-NL" sz="5400" b="1" cap="none" spc="0" dirty="0">
              <a:ln/>
              <a:solidFill>
                <a:schemeClr val="accent4"/>
              </a:solidFill>
              <a:effectLst/>
            </a:endParaRPr>
          </a:p>
        </p:txBody>
      </p:sp>
      <p:sp>
        <p:nvSpPr>
          <p:cNvPr id="5" name="Rechthoek 4">
            <a:extLst>
              <a:ext uri="{FF2B5EF4-FFF2-40B4-BE49-F238E27FC236}">
                <a16:creationId xmlns:a16="http://schemas.microsoft.com/office/drawing/2014/main" id="{8C774B42-EAC1-E1E7-CA96-F0BFD94741E6}"/>
              </a:ext>
            </a:extLst>
          </p:cNvPr>
          <p:cNvSpPr/>
          <p:nvPr/>
        </p:nvSpPr>
        <p:spPr>
          <a:xfrm>
            <a:off x="639227" y="285196"/>
            <a:ext cx="375615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nl-NL" sz="5400" b="1" cap="none" spc="0" dirty="0">
                <a:ln/>
                <a:solidFill>
                  <a:schemeClr val="accent4"/>
                </a:solidFill>
                <a:effectLst/>
              </a:rPr>
              <a:t>Samen iets</a:t>
            </a:r>
          </a:p>
        </p:txBody>
      </p:sp>
      <p:pic>
        <p:nvPicPr>
          <p:cNvPr id="3074" name="Picture 2" descr="Armoede de klas uit | Jeugdfonds Sport &amp; Cultuur">
            <a:extLst>
              <a:ext uri="{FF2B5EF4-FFF2-40B4-BE49-F238E27FC236}">
                <a16:creationId xmlns:a16="http://schemas.microsoft.com/office/drawing/2014/main" id="{0128D5F5-5741-6944-215B-A6EBA7F179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11" r="26088" b="-1"/>
          <a:stretch/>
        </p:blipFill>
        <p:spPr bwMode="auto">
          <a:xfrm>
            <a:off x="7376053" y="485583"/>
            <a:ext cx="1825663" cy="10269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B6BF17B3-F172-D15C-681A-BF1AA52CC416}"/>
              </a:ext>
            </a:extLst>
          </p:cNvPr>
          <p:cNvPicPr>
            <a:picLocks noChangeAspect="1"/>
          </p:cNvPicPr>
          <p:nvPr/>
        </p:nvPicPr>
        <p:blipFill>
          <a:blip r:embed="rId4"/>
          <a:stretch>
            <a:fillRect/>
          </a:stretch>
        </p:blipFill>
        <p:spPr>
          <a:xfrm>
            <a:off x="9459369" y="485583"/>
            <a:ext cx="1940151" cy="10913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Afbeelding 6">
            <a:extLst>
              <a:ext uri="{FF2B5EF4-FFF2-40B4-BE49-F238E27FC236}">
                <a16:creationId xmlns:a16="http://schemas.microsoft.com/office/drawing/2014/main" id="{C257CC7A-3FDE-8A0B-F210-A7307805547A}"/>
              </a:ext>
            </a:extLst>
          </p:cNvPr>
          <p:cNvPicPr>
            <a:picLocks noChangeAspect="1"/>
          </p:cNvPicPr>
          <p:nvPr/>
        </p:nvPicPr>
        <p:blipFill>
          <a:blip r:embed="rId5"/>
          <a:stretch>
            <a:fillRect/>
          </a:stretch>
        </p:blipFill>
        <p:spPr>
          <a:xfrm>
            <a:off x="8271919" y="1341842"/>
            <a:ext cx="2374899" cy="9639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Afbeelding 8">
            <a:extLst>
              <a:ext uri="{FF2B5EF4-FFF2-40B4-BE49-F238E27FC236}">
                <a16:creationId xmlns:a16="http://schemas.microsoft.com/office/drawing/2014/main" id="{FF22560A-C7E3-9329-8A3C-F568E1FD0FCD}"/>
              </a:ext>
            </a:extLst>
          </p:cNvPr>
          <p:cNvPicPr>
            <a:picLocks noChangeAspect="1"/>
          </p:cNvPicPr>
          <p:nvPr/>
        </p:nvPicPr>
        <p:blipFill>
          <a:blip r:embed="rId6"/>
          <a:stretch>
            <a:fillRect/>
          </a:stretch>
        </p:blipFill>
        <p:spPr>
          <a:xfrm>
            <a:off x="1436710" y="2721986"/>
            <a:ext cx="1485919" cy="1989795"/>
          </a:xfrm>
          <a:prstGeom prst="rect">
            <a:avLst/>
          </a:prstGeom>
        </p:spPr>
      </p:pic>
      <p:pic>
        <p:nvPicPr>
          <p:cNvPr id="11" name="Afbeelding 10">
            <a:extLst>
              <a:ext uri="{FF2B5EF4-FFF2-40B4-BE49-F238E27FC236}">
                <a16:creationId xmlns:a16="http://schemas.microsoft.com/office/drawing/2014/main" id="{75FE4CF3-D8CB-63B1-3E8E-7478FC279BA1}"/>
              </a:ext>
            </a:extLst>
          </p:cNvPr>
          <p:cNvPicPr>
            <a:picLocks noChangeAspect="1"/>
          </p:cNvPicPr>
          <p:nvPr/>
        </p:nvPicPr>
        <p:blipFill>
          <a:blip r:embed="rId7"/>
          <a:stretch>
            <a:fillRect/>
          </a:stretch>
        </p:blipFill>
        <p:spPr>
          <a:xfrm>
            <a:off x="13152023" y="3742900"/>
            <a:ext cx="2240474" cy="2423370"/>
          </a:xfrm>
          <a:prstGeom prst="rect">
            <a:avLst/>
          </a:prstGeom>
        </p:spPr>
      </p:pic>
      <p:pic>
        <p:nvPicPr>
          <p:cNvPr id="15" name="Afbeelding 14">
            <a:extLst>
              <a:ext uri="{FF2B5EF4-FFF2-40B4-BE49-F238E27FC236}">
                <a16:creationId xmlns:a16="http://schemas.microsoft.com/office/drawing/2014/main" id="{1364AC08-A8E6-1BC6-CDA6-9B4A19AC0E37}"/>
              </a:ext>
            </a:extLst>
          </p:cNvPr>
          <p:cNvPicPr>
            <a:picLocks noChangeAspect="1"/>
          </p:cNvPicPr>
          <p:nvPr/>
        </p:nvPicPr>
        <p:blipFill>
          <a:blip r:embed="rId8"/>
          <a:stretch>
            <a:fillRect/>
          </a:stretch>
        </p:blipFill>
        <p:spPr>
          <a:xfrm>
            <a:off x="6889778" y="3483527"/>
            <a:ext cx="3223539" cy="2651990"/>
          </a:xfrm>
          <a:prstGeom prst="rect">
            <a:avLst/>
          </a:prstGeom>
        </p:spPr>
      </p:pic>
    </p:spTree>
    <p:extLst>
      <p:ext uri="{BB962C8B-B14F-4D97-AF65-F5344CB8AC3E}">
        <p14:creationId xmlns:p14="http://schemas.microsoft.com/office/powerpoint/2010/main" val="1043111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153D6-0F49-D3E8-A47C-B23E5C0FBC4E}"/>
            </a:ext>
          </a:extLst>
        </p:cNvPr>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11CD1B9-FE0E-D87F-0EAF-22939987B6DA}"/>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9" name="Tekstvak 8">
            <a:extLst>
              <a:ext uri="{FF2B5EF4-FFF2-40B4-BE49-F238E27FC236}">
                <a16:creationId xmlns:a16="http://schemas.microsoft.com/office/drawing/2014/main" id="{3B6740C7-E8E9-B172-7C95-B6E71A58CFE6}"/>
              </a:ext>
            </a:extLst>
          </p:cNvPr>
          <p:cNvSpPr txBox="1"/>
          <p:nvPr/>
        </p:nvSpPr>
        <p:spPr>
          <a:xfrm>
            <a:off x="2642235" y="3244334"/>
            <a:ext cx="6366510" cy="369332"/>
          </a:xfrm>
          <a:prstGeom prst="rect">
            <a:avLst/>
          </a:prstGeom>
          <a:noFill/>
        </p:spPr>
        <p:txBody>
          <a:bodyPr wrap="square">
            <a:spAutoFit/>
          </a:bodyPr>
          <a:lstStyle/>
          <a:p>
            <a:endParaRPr lang="nl-NL" dirty="0"/>
          </a:p>
        </p:txBody>
      </p:sp>
      <p:pic>
        <p:nvPicPr>
          <p:cNvPr id="11" name="Afbeelding 10">
            <a:extLst>
              <a:ext uri="{FF2B5EF4-FFF2-40B4-BE49-F238E27FC236}">
                <a16:creationId xmlns:a16="http://schemas.microsoft.com/office/drawing/2014/main" id="{564F4D65-9E8A-BBFD-F2E8-057E823F551C}"/>
              </a:ext>
            </a:extLst>
          </p:cNvPr>
          <p:cNvPicPr>
            <a:picLocks noChangeAspect="1"/>
          </p:cNvPicPr>
          <p:nvPr/>
        </p:nvPicPr>
        <p:blipFill>
          <a:blip r:embed="rId2"/>
          <a:stretch>
            <a:fillRect/>
          </a:stretch>
        </p:blipFill>
        <p:spPr>
          <a:xfrm>
            <a:off x="-1914688" y="5698187"/>
            <a:ext cx="1211865" cy="1202684"/>
          </a:xfrm>
          <a:prstGeom prst="rect">
            <a:avLst/>
          </a:prstGeom>
        </p:spPr>
      </p:pic>
      <p:pic>
        <p:nvPicPr>
          <p:cNvPr id="3" name="Afbeelding 2" descr="Afbeelding met tekst, schermopname&#10;&#10;Automatisch gegenereerde beschrijving">
            <a:extLst>
              <a:ext uri="{FF2B5EF4-FFF2-40B4-BE49-F238E27FC236}">
                <a16:creationId xmlns:a16="http://schemas.microsoft.com/office/drawing/2014/main" id="{D6E1361B-75E0-F13D-084A-3DFE9703AE34}"/>
              </a:ext>
            </a:extLst>
          </p:cNvPr>
          <p:cNvPicPr>
            <a:picLocks noChangeAspect="1"/>
          </p:cNvPicPr>
          <p:nvPr/>
        </p:nvPicPr>
        <p:blipFill>
          <a:blip r:embed="rId3"/>
          <a:stretch>
            <a:fillRect/>
          </a:stretch>
        </p:blipFill>
        <p:spPr>
          <a:xfrm>
            <a:off x="5019645" y="95993"/>
            <a:ext cx="4712232" cy="6666013"/>
          </a:xfrm>
          <a:prstGeom prst="rect">
            <a:avLst/>
          </a:prstGeom>
        </p:spPr>
      </p:pic>
      <p:pic>
        <p:nvPicPr>
          <p:cNvPr id="6" name="Afbeelding 5">
            <a:extLst>
              <a:ext uri="{FF2B5EF4-FFF2-40B4-BE49-F238E27FC236}">
                <a16:creationId xmlns:a16="http://schemas.microsoft.com/office/drawing/2014/main" id="{AAE9F279-7EEE-8CCA-E957-54BD651F9386}"/>
              </a:ext>
            </a:extLst>
          </p:cNvPr>
          <p:cNvPicPr>
            <a:picLocks noChangeAspect="1"/>
          </p:cNvPicPr>
          <p:nvPr/>
        </p:nvPicPr>
        <p:blipFill>
          <a:blip r:embed="rId4"/>
          <a:stretch>
            <a:fillRect/>
          </a:stretch>
        </p:blipFill>
        <p:spPr>
          <a:xfrm>
            <a:off x="1097359" y="389534"/>
            <a:ext cx="3718882" cy="1044030"/>
          </a:xfrm>
          <a:prstGeom prst="rect">
            <a:avLst/>
          </a:prstGeom>
        </p:spPr>
      </p:pic>
    </p:spTree>
    <p:extLst>
      <p:ext uri="{BB962C8B-B14F-4D97-AF65-F5344CB8AC3E}">
        <p14:creationId xmlns:p14="http://schemas.microsoft.com/office/powerpoint/2010/main" val="722235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7B469CF-F8A5-3470-01F3-9A0EB1F6CBF5}"/>
              </a:ext>
            </a:extLst>
          </p:cNvPr>
          <p:cNvSpPr>
            <a:spLocks noGrp="1"/>
          </p:cNvSpPr>
          <p:nvPr>
            <p:ph idx="1"/>
          </p:nvPr>
        </p:nvSpPr>
        <p:spPr>
          <a:xfrm>
            <a:off x="1337828" y="1440000"/>
            <a:ext cx="8496000" cy="4320000"/>
          </a:xfrm>
        </p:spPr>
        <p:txBody>
          <a:bodyPr/>
          <a:lstStyle/>
          <a:p>
            <a:r>
              <a:rPr lang="nl-NL" dirty="0"/>
              <a:t> </a:t>
            </a:r>
          </a:p>
          <a:p>
            <a:endParaRPr lang="nl-NL" dirty="0"/>
          </a:p>
          <a:p>
            <a:pPr marL="0" indent="0">
              <a:buNone/>
            </a:pPr>
            <a:endParaRPr lang="nl-NL" dirty="0"/>
          </a:p>
          <a:p>
            <a:endParaRPr lang="nl-NL" dirty="0"/>
          </a:p>
          <a:p>
            <a:endParaRPr lang="nl-NL" dirty="0"/>
          </a:p>
          <a:p>
            <a:endParaRPr lang="nl-NL" dirty="0"/>
          </a:p>
        </p:txBody>
      </p:sp>
      <p:sp>
        <p:nvSpPr>
          <p:cNvPr id="4" name="Tijdelijke aanduiding voor datum 3">
            <a:extLst>
              <a:ext uri="{FF2B5EF4-FFF2-40B4-BE49-F238E27FC236}">
                <a16:creationId xmlns:a16="http://schemas.microsoft.com/office/drawing/2014/main" id="{263E12B8-F8AA-2FFB-DF1F-5115B5CB561A}"/>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7" name="Afbeelding 6">
            <a:extLst>
              <a:ext uri="{FF2B5EF4-FFF2-40B4-BE49-F238E27FC236}">
                <a16:creationId xmlns:a16="http://schemas.microsoft.com/office/drawing/2014/main" id="{88EA25DC-FD9B-769C-3316-79EFF89D92F5}"/>
              </a:ext>
            </a:extLst>
          </p:cNvPr>
          <p:cNvPicPr>
            <a:picLocks noChangeAspect="1"/>
          </p:cNvPicPr>
          <p:nvPr/>
        </p:nvPicPr>
        <p:blipFill>
          <a:blip r:embed="rId3"/>
          <a:stretch>
            <a:fillRect/>
          </a:stretch>
        </p:blipFill>
        <p:spPr>
          <a:xfrm>
            <a:off x="3002012" y="301650"/>
            <a:ext cx="6187976" cy="5997460"/>
          </a:xfrm>
          <a:prstGeom prst="rect">
            <a:avLst/>
          </a:prstGeom>
        </p:spPr>
      </p:pic>
      <p:sp>
        <p:nvSpPr>
          <p:cNvPr id="9" name="Titel 8">
            <a:extLst>
              <a:ext uri="{FF2B5EF4-FFF2-40B4-BE49-F238E27FC236}">
                <a16:creationId xmlns:a16="http://schemas.microsoft.com/office/drawing/2014/main" id="{919495BD-AC90-65A2-1DC2-87AC511EF1A6}"/>
              </a:ext>
            </a:extLst>
          </p:cNvPr>
          <p:cNvSpPr>
            <a:spLocks noGrp="1"/>
          </p:cNvSpPr>
          <p:nvPr>
            <p:ph type="title"/>
          </p:nvPr>
        </p:nvSpPr>
        <p:spPr>
          <a:xfrm>
            <a:off x="424722" y="558890"/>
            <a:ext cx="2577290" cy="655564"/>
          </a:xfrm>
        </p:spPr>
        <p:txBody>
          <a:bodyPr/>
          <a:lstStyle/>
          <a:p>
            <a:r>
              <a:rPr lang="nl-NL" dirty="0"/>
              <a:t>Vragen?</a:t>
            </a:r>
          </a:p>
        </p:txBody>
      </p:sp>
    </p:spTree>
    <p:extLst>
      <p:ext uri="{BB962C8B-B14F-4D97-AF65-F5344CB8AC3E}">
        <p14:creationId xmlns:p14="http://schemas.microsoft.com/office/powerpoint/2010/main" val="1483635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A07EC8F-A818-8DF9-E101-E2C0316BC1A6}"/>
            </a:ext>
          </a:extLst>
        </p:cNvPr>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735850C-195E-29CC-D8E2-435FD003C92E}"/>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11" name="Afbeelding 10">
            <a:extLst>
              <a:ext uri="{FF2B5EF4-FFF2-40B4-BE49-F238E27FC236}">
                <a16:creationId xmlns:a16="http://schemas.microsoft.com/office/drawing/2014/main" id="{86FF3008-8699-1917-4ACA-D0631842CB74}"/>
              </a:ext>
            </a:extLst>
          </p:cNvPr>
          <p:cNvPicPr>
            <a:picLocks noChangeAspect="1"/>
          </p:cNvPicPr>
          <p:nvPr/>
        </p:nvPicPr>
        <p:blipFill>
          <a:blip r:embed="rId2"/>
          <a:stretch>
            <a:fillRect/>
          </a:stretch>
        </p:blipFill>
        <p:spPr>
          <a:xfrm>
            <a:off x="-2608108" y="5576267"/>
            <a:ext cx="1211865" cy="1202684"/>
          </a:xfrm>
          <a:prstGeom prst="rect">
            <a:avLst/>
          </a:prstGeom>
        </p:spPr>
      </p:pic>
      <p:pic>
        <p:nvPicPr>
          <p:cNvPr id="12" name="Afbeelding 11">
            <a:extLst>
              <a:ext uri="{FF2B5EF4-FFF2-40B4-BE49-F238E27FC236}">
                <a16:creationId xmlns:a16="http://schemas.microsoft.com/office/drawing/2014/main" id="{040E66DF-FF88-EAA3-006F-5903B21FF583}"/>
              </a:ext>
            </a:extLst>
          </p:cNvPr>
          <p:cNvPicPr>
            <a:picLocks noChangeAspect="1"/>
          </p:cNvPicPr>
          <p:nvPr/>
        </p:nvPicPr>
        <p:blipFill>
          <a:blip r:embed="rId3"/>
          <a:stretch>
            <a:fillRect/>
          </a:stretch>
        </p:blipFill>
        <p:spPr>
          <a:xfrm>
            <a:off x="693210" y="363600"/>
            <a:ext cx="4831499" cy="632515"/>
          </a:xfrm>
          <a:prstGeom prst="rect">
            <a:avLst/>
          </a:prstGeom>
        </p:spPr>
      </p:pic>
      <p:pic>
        <p:nvPicPr>
          <p:cNvPr id="13" name="Afbeelding 12">
            <a:extLst>
              <a:ext uri="{FF2B5EF4-FFF2-40B4-BE49-F238E27FC236}">
                <a16:creationId xmlns:a16="http://schemas.microsoft.com/office/drawing/2014/main" id="{5D7C7598-1DFF-8258-B7D4-1C0AAF53C079}"/>
              </a:ext>
            </a:extLst>
          </p:cNvPr>
          <p:cNvPicPr>
            <a:picLocks noChangeAspect="1"/>
          </p:cNvPicPr>
          <p:nvPr/>
        </p:nvPicPr>
        <p:blipFill>
          <a:blip r:embed="rId4"/>
          <a:stretch>
            <a:fillRect/>
          </a:stretch>
        </p:blipFill>
        <p:spPr>
          <a:xfrm>
            <a:off x="9730284" y="363600"/>
            <a:ext cx="1978964" cy="1757184"/>
          </a:xfrm>
          <a:prstGeom prst="rect">
            <a:avLst/>
          </a:prstGeom>
        </p:spPr>
      </p:pic>
      <p:pic>
        <p:nvPicPr>
          <p:cNvPr id="7" name="Afbeelding 6">
            <a:extLst>
              <a:ext uri="{FF2B5EF4-FFF2-40B4-BE49-F238E27FC236}">
                <a16:creationId xmlns:a16="http://schemas.microsoft.com/office/drawing/2014/main" id="{BE7A3F4B-C636-798C-85F5-6C634E4E4F18}"/>
              </a:ext>
            </a:extLst>
          </p:cNvPr>
          <p:cNvPicPr>
            <a:picLocks noChangeAspect="1"/>
          </p:cNvPicPr>
          <p:nvPr/>
        </p:nvPicPr>
        <p:blipFill>
          <a:blip r:embed="rId5"/>
          <a:stretch>
            <a:fillRect/>
          </a:stretch>
        </p:blipFill>
        <p:spPr>
          <a:xfrm>
            <a:off x="1961944" y="2826976"/>
            <a:ext cx="6199987" cy="1333544"/>
          </a:xfrm>
          <a:prstGeom prst="rect">
            <a:avLst/>
          </a:prstGeom>
        </p:spPr>
      </p:pic>
    </p:spTree>
    <p:extLst>
      <p:ext uri="{BB962C8B-B14F-4D97-AF65-F5344CB8AC3E}">
        <p14:creationId xmlns:p14="http://schemas.microsoft.com/office/powerpoint/2010/main" val="1645156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E974F-06DA-BB7D-CF18-8E18E18B0ACE}"/>
              </a:ext>
            </a:extLst>
          </p:cNvPr>
          <p:cNvSpPr>
            <a:spLocks noGrp="1"/>
          </p:cNvSpPr>
          <p:nvPr>
            <p:ph type="title"/>
          </p:nvPr>
        </p:nvSpPr>
        <p:spPr/>
        <p:txBody>
          <a:bodyPr/>
          <a:lstStyle/>
          <a:p>
            <a:r>
              <a:rPr lang="nl-NL" dirty="0"/>
              <a:t>Informatie beveiliging</a:t>
            </a:r>
          </a:p>
        </p:txBody>
      </p:sp>
      <p:sp>
        <p:nvSpPr>
          <p:cNvPr id="3" name="Tijdelijke aanduiding voor inhoud 2">
            <a:extLst>
              <a:ext uri="{FF2B5EF4-FFF2-40B4-BE49-F238E27FC236}">
                <a16:creationId xmlns:a16="http://schemas.microsoft.com/office/drawing/2014/main" id="{27F6B31E-8BD8-C92D-4FA4-B5419F246F4A}"/>
              </a:ext>
            </a:extLst>
          </p:cNvPr>
          <p:cNvSpPr>
            <a:spLocks noGrp="1"/>
          </p:cNvSpPr>
          <p:nvPr>
            <p:ph idx="1"/>
          </p:nvPr>
        </p:nvSpPr>
        <p:spPr/>
        <p:txBody>
          <a:bodyPr/>
          <a:lstStyle/>
          <a:p>
            <a:pPr marL="0" indent="0">
              <a:buNone/>
            </a:pPr>
            <a:endParaRPr lang="nl-NL" dirty="0">
              <a:solidFill>
                <a:srgbClr val="FF0000"/>
              </a:solidFill>
            </a:endParaRPr>
          </a:p>
          <a:p>
            <a:pPr marL="0" indent="0">
              <a:buNone/>
            </a:pPr>
            <a:endParaRPr lang="nl-NL" dirty="0">
              <a:solidFill>
                <a:srgbClr val="FF0000"/>
              </a:solidFill>
            </a:endParaRPr>
          </a:p>
          <a:p>
            <a:pPr marL="0" indent="0">
              <a:buNone/>
            </a:pPr>
            <a:endParaRPr lang="nl-NL" sz="2400" dirty="0"/>
          </a:p>
          <a:p>
            <a:pPr marL="0" indent="0">
              <a:buNone/>
            </a:pPr>
            <a:endParaRPr lang="nl-NL" dirty="0"/>
          </a:p>
        </p:txBody>
      </p:sp>
      <p:sp>
        <p:nvSpPr>
          <p:cNvPr id="4" name="Tijdelijke aanduiding voor datum 3">
            <a:extLst>
              <a:ext uri="{FF2B5EF4-FFF2-40B4-BE49-F238E27FC236}">
                <a16:creationId xmlns:a16="http://schemas.microsoft.com/office/drawing/2014/main" id="{A2ECE299-65D8-AFD7-D219-E2A178EBAC6F}"/>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7" name="Afbeelding 6">
            <a:extLst>
              <a:ext uri="{FF2B5EF4-FFF2-40B4-BE49-F238E27FC236}">
                <a16:creationId xmlns:a16="http://schemas.microsoft.com/office/drawing/2014/main" id="{43DE9AD4-4F3C-F753-D7C9-1B07776A8CE5}"/>
              </a:ext>
            </a:extLst>
          </p:cNvPr>
          <p:cNvPicPr>
            <a:picLocks noChangeAspect="1"/>
          </p:cNvPicPr>
          <p:nvPr/>
        </p:nvPicPr>
        <p:blipFill>
          <a:blip r:embed="rId3"/>
          <a:stretch>
            <a:fillRect/>
          </a:stretch>
        </p:blipFill>
        <p:spPr>
          <a:xfrm>
            <a:off x="738078" y="1452159"/>
            <a:ext cx="2354784" cy="3673158"/>
          </a:xfrm>
          <a:prstGeom prst="rect">
            <a:avLst/>
          </a:prstGeom>
        </p:spPr>
      </p:pic>
      <p:pic>
        <p:nvPicPr>
          <p:cNvPr id="10" name="Afbeelding 9">
            <a:extLst>
              <a:ext uri="{FF2B5EF4-FFF2-40B4-BE49-F238E27FC236}">
                <a16:creationId xmlns:a16="http://schemas.microsoft.com/office/drawing/2014/main" id="{83CE7762-AE66-9492-60C4-CE7101B0E3B1}"/>
              </a:ext>
            </a:extLst>
          </p:cNvPr>
          <p:cNvPicPr>
            <a:picLocks noChangeAspect="1"/>
          </p:cNvPicPr>
          <p:nvPr/>
        </p:nvPicPr>
        <p:blipFill>
          <a:blip r:embed="rId4"/>
          <a:stretch>
            <a:fillRect/>
          </a:stretch>
        </p:blipFill>
        <p:spPr>
          <a:xfrm>
            <a:off x="393507" y="349933"/>
            <a:ext cx="6450270" cy="912159"/>
          </a:xfrm>
          <a:prstGeom prst="rect">
            <a:avLst/>
          </a:prstGeom>
        </p:spPr>
      </p:pic>
    </p:spTree>
    <p:extLst>
      <p:ext uri="{BB962C8B-B14F-4D97-AF65-F5344CB8AC3E}">
        <p14:creationId xmlns:p14="http://schemas.microsoft.com/office/powerpoint/2010/main" val="2285715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80C194-0411-464E-9D66-268646EEFEA4}"/>
              </a:ext>
            </a:extLst>
          </p:cNvPr>
          <p:cNvSpPr>
            <a:spLocks noGrp="1"/>
          </p:cNvSpPr>
          <p:nvPr>
            <p:ph type="title"/>
          </p:nvPr>
        </p:nvSpPr>
        <p:spPr/>
        <p:txBody>
          <a:bodyPr/>
          <a:lstStyle/>
          <a:p>
            <a:r>
              <a:rPr lang="nl-NL" dirty="0" err="1"/>
              <a:t>Recap</a:t>
            </a:r>
            <a:r>
              <a:rPr lang="nl-NL" dirty="0"/>
              <a:t> NBA information security scan</a:t>
            </a:r>
          </a:p>
        </p:txBody>
      </p:sp>
      <p:pic>
        <p:nvPicPr>
          <p:cNvPr id="3" name="Afbeelding 2">
            <a:extLst>
              <a:ext uri="{FF2B5EF4-FFF2-40B4-BE49-F238E27FC236}">
                <a16:creationId xmlns:a16="http://schemas.microsoft.com/office/drawing/2014/main" id="{C02DF099-E066-DA6A-C3CD-04C6D12AB1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3952" y="1168082"/>
            <a:ext cx="7914640" cy="3924566"/>
          </a:xfrm>
          <a:prstGeom prst="rect">
            <a:avLst/>
          </a:prstGeom>
          <a:noFill/>
        </p:spPr>
      </p:pic>
    </p:spTree>
    <p:extLst>
      <p:ext uri="{BB962C8B-B14F-4D97-AF65-F5344CB8AC3E}">
        <p14:creationId xmlns:p14="http://schemas.microsoft.com/office/powerpoint/2010/main" val="2443361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E974F-06DA-BB7D-CF18-8E18E18B0ACE}"/>
              </a:ext>
            </a:extLst>
          </p:cNvPr>
          <p:cNvSpPr>
            <a:spLocks noGrp="1"/>
          </p:cNvSpPr>
          <p:nvPr>
            <p:ph type="title"/>
          </p:nvPr>
        </p:nvSpPr>
        <p:spPr/>
        <p:txBody>
          <a:bodyPr/>
          <a:lstStyle/>
          <a:p>
            <a:r>
              <a:rPr lang="nl-NL" dirty="0"/>
              <a:t>Digitale bescherming</a:t>
            </a:r>
          </a:p>
        </p:txBody>
      </p:sp>
      <p:sp>
        <p:nvSpPr>
          <p:cNvPr id="4" name="Tijdelijke aanduiding voor datum 3">
            <a:extLst>
              <a:ext uri="{FF2B5EF4-FFF2-40B4-BE49-F238E27FC236}">
                <a16:creationId xmlns:a16="http://schemas.microsoft.com/office/drawing/2014/main" id="{A2ECE299-65D8-AFD7-D219-E2A178EBAC6F}"/>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1026" name="Picture 2" descr="Hoe zit het met veiligheid en privacy in de cloud? | SeniorWeb">
            <a:extLst>
              <a:ext uri="{FF2B5EF4-FFF2-40B4-BE49-F238E27FC236}">
                <a16:creationId xmlns:a16="http://schemas.microsoft.com/office/drawing/2014/main" id="{6A83D0D4-5919-54F5-F2F9-8C1276044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09244" y="5331220"/>
            <a:ext cx="569560" cy="5695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remium Vector | Automatic update icon software data synchronize process  bar flat symbol on white background">
            <a:extLst>
              <a:ext uri="{FF2B5EF4-FFF2-40B4-BE49-F238E27FC236}">
                <a16:creationId xmlns:a16="http://schemas.microsoft.com/office/drawing/2014/main" id="{4A832146-4C0C-6E00-F853-7A66D5BD05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8786" y="4293749"/>
            <a:ext cx="805609" cy="805609"/>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87238385-5F49-6B47-998A-F984DBC36D6A}"/>
              </a:ext>
            </a:extLst>
          </p:cNvPr>
          <p:cNvPicPr>
            <a:picLocks noChangeAspect="1"/>
          </p:cNvPicPr>
          <p:nvPr/>
        </p:nvPicPr>
        <p:blipFill>
          <a:blip r:embed="rId5"/>
          <a:stretch>
            <a:fillRect/>
          </a:stretch>
        </p:blipFill>
        <p:spPr>
          <a:xfrm>
            <a:off x="-663801" y="5760000"/>
            <a:ext cx="400905" cy="510676"/>
          </a:xfrm>
          <a:prstGeom prst="rect">
            <a:avLst/>
          </a:prstGeom>
        </p:spPr>
      </p:pic>
      <p:sp>
        <p:nvSpPr>
          <p:cNvPr id="13" name="Tijdelijke aanduiding voor inhoud 12">
            <a:extLst>
              <a:ext uri="{FF2B5EF4-FFF2-40B4-BE49-F238E27FC236}">
                <a16:creationId xmlns:a16="http://schemas.microsoft.com/office/drawing/2014/main" id="{C3493902-6DF5-5802-D773-3DD6CB828AAC}"/>
              </a:ext>
            </a:extLst>
          </p:cNvPr>
          <p:cNvSpPr>
            <a:spLocks noGrp="1"/>
          </p:cNvSpPr>
          <p:nvPr>
            <p:ph idx="1"/>
          </p:nvPr>
        </p:nvSpPr>
        <p:spPr>
          <a:xfrm>
            <a:off x="7336800" y="5472000"/>
            <a:ext cx="2671200" cy="288000"/>
          </a:xfrm>
        </p:spPr>
        <p:txBody>
          <a:bodyPr/>
          <a:lstStyle/>
          <a:p>
            <a:pPr marL="0" indent="0">
              <a:buNone/>
            </a:pPr>
            <a:r>
              <a:rPr lang="nl-NL" dirty="0"/>
              <a:t> </a:t>
            </a:r>
          </a:p>
        </p:txBody>
      </p:sp>
      <p:pic>
        <p:nvPicPr>
          <p:cNvPr id="15" name="Afbeelding 14">
            <a:hlinkClick r:id="rId6"/>
            <a:extLst>
              <a:ext uri="{FF2B5EF4-FFF2-40B4-BE49-F238E27FC236}">
                <a16:creationId xmlns:a16="http://schemas.microsoft.com/office/drawing/2014/main" id="{EF8E06A2-7A56-B0BF-79F1-4032A0CD470B}"/>
              </a:ext>
            </a:extLst>
          </p:cNvPr>
          <p:cNvPicPr>
            <a:picLocks noChangeAspect="1"/>
          </p:cNvPicPr>
          <p:nvPr/>
        </p:nvPicPr>
        <p:blipFill>
          <a:blip r:embed="rId7"/>
          <a:stretch>
            <a:fillRect/>
          </a:stretch>
        </p:blipFill>
        <p:spPr>
          <a:xfrm>
            <a:off x="2815927" y="1870575"/>
            <a:ext cx="5364945" cy="3116850"/>
          </a:xfrm>
          <a:prstGeom prst="rect">
            <a:avLst/>
          </a:prstGeom>
        </p:spPr>
      </p:pic>
    </p:spTree>
    <p:extLst>
      <p:ext uri="{BB962C8B-B14F-4D97-AF65-F5344CB8AC3E}">
        <p14:creationId xmlns:p14="http://schemas.microsoft.com/office/powerpoint/2010/main" val="1334113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E974F-06DA-BB7D-CF18-8E18E18B0ACE}"/>
              </a:ext>
            </a:extLst>
          </p:cNvPr>
          <p:cNvSpPr>
            <a:spLocks noGrp="1"/>
          </p:cNvSpPr>
          <p:nvPr>
            <p:ph type="title"/>
          </p:nvPr>
        </p:nvSpPr>
        <p:spPr/>
        <p:txBody>
          <a:bodyPr/>
          <a:lstStyle/>
          <a:p>
            <a:r>
              <a:rPr lang="nl-NL" dirty="0"/>
              <a:t>Digitale bescherming</a:t>
            </a:r>
          </a:p>
        </p:txBody>
      </p:sp>
      <p:sp>
        <p:nvSpPr>
          <p:cNvPr id="3" name="Tijdelijke aanduiding voor inhoud 2">
            <a:extLst>
              <a:ext uri="{FF2B5EF4-FFF2-40B4-BE49-F238E27FC236}">
                <a16:creationId xmlns:a16="http://schemas.microsoft.com/office/drawing/2014/main" id="{27F6B31E-8BD8-C92D-4FA4-B5419F246F4A}"/>
              </a:ext>
            </a:extLst>
          </p:cNvPr>
          <p:cNvSpPr>
            <a:spLocks noGrp="1"/>
          </p:cNvSpPr>
          <p:nvPr>
            <p:ph idx="1"/>
          </p:nvPr>
        </p:nvSpPr>
        <p:spPr>
          <a:xfrm>
            <a:off x="1233219" y="2880000"/>
            <a:ext cx="8496000" cy="864000"/>
          </a:xfrm>
        </p:spPr>
        <p:txBody>
          <a:bodyPr/>
          <a:lstStyle/>
          <a:p>
            <a:pPr marL="0" indent="0">
              <a:buNone/>
            </a:pPr>
            <a:r>
              <a:rPr lang="nl-NL" sz="4800" dirty="0">
                <a:solidFill>
                  <a:srgbClr val="FF0000"/>
                </a:solidFill>
              </a:rPr>
              <a:t>2024-2025</a:t>
            </a:r>
          </a:p>
          <a:p>
            <a:pPr marL="0" indent="0">
              <a:buNone/>
            </a:pPr>
            <a:endParaRPr lang="nl-NL" sz="2400" dirty="0"/>
          </a:p>
          <a:p>
            <a:pPr marL="0" indent="0">
              <a:buNone/>
            </a:pPr>
            <a:endParaRPr lang="nl-NL" dirty="0"/>
          </a:p>
        </p:txBody>
      </p:sp>
      <p:sp>
        <p:nvSpPr>
          <p:cNvPr id="4" name="Tijdelijke aanduiding voor datum 3">
            <a:extLst>
              <a:ext uri="{FF2B5EF4-FFF2-40B4-BE49-F238E27FC236}">
                <a16:creationId xmlns:a16="http://schemas.microsoft.com/office/drawing/2014/main" id="{A2ECE299-65D8-AFD7-D219-E2A178EBAC6F}"/>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5" name="Afbeelding 4" descr="Afbeelding met Tekenfilm, schermopname, Animatie, tekenfilm&#10;&#10;Automatisch gegenereerde beschrijving">
            <a:extLst>
              <a:ext uri="{FF2B5EF4-FFF2-40B4-BE49-F238E27FC236}">
                <a16:creationId xmlns:a16="http://schemas.microsoft.com/office/drawing/2014/main" id="{33620190-B175-8363-DCA3-EE725D4CBDD6}"/>
              </a:ext>
            </a:extLst>
          </p:cNvPr>
          <p:cNvPicPr>
            <a:picLocks noChangeAspect="1"/>
          </p:cNvPicPr>
          <p:nvPr/>
        </p:nvPicPr>
        <p:blipFill>
          <a:blip r:embed="rId3"/>
          <a:stretch>
            <a:fillRect/>
          </a:stretch>
        </p:blipFill>
        <p:spPr>
          <a:xfrm>
            <a:off x="9221163" y="788814"/>
            <a:ext cx="2037445" cy="20374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930226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E974F-06DA-BB7D-CF18-8E18E18B0ACE}"/>
              </a:ext>
            </a:extLst>
          </p:cNvPr>
          <p:cNvSpPr>
            <a:spLocks noGrp="1"/>
          </p:cNvSpPr>
          <p:nvPr>
            <p:ph type="title"/>
          </p:nvPr>
        </p:nvSpPr>
        <p:spPr/>
        <p:txBody>
          <a:bodyPr/>
          <a:lstStyle/>
          <a:p>
            <a:r>
              <a:rPr lang="nl-NL" dirty="0"/>
              <a:t>Digitale bescherming</a:t>
            </a:r>
          </a:p>
        </p:txBody>
      </p:sp>
      <p:sp>
        <p:nvSpPr>
          <p:cNvPr id="3" name="Tijdelijke aanduiding voor inhoud 2">
            <a:extLst>
              <a:ext uri="{FF2B5EF4-FFF2-40B4-BE49-F238E27FC236}">
                <a16:creationId xmlns:a16="http://schemas.microsoft.com/office/drawing/2014/main" id="{27F6B31E-8BD8-C92D-4FA4-B5419F246F4A}"/>
              </a:ext>
            </a:extLst>
          </p:cNvPr>
          <p:cNvSpPr>
            <a:spLocks noGrp="1"/>
          </p:cNvSpPr>
          <p:nvPr>
            <p:ph idx="1"/>
          </p:nvPr>
        </p:nvSpPr>
        <p:spPr>
          <a:xfrm>
            <a:off x="928800" y="1546716"/>
            <a:ext cx="7754400" cy="655564"/>
          </a:xfrm>
        </p:spPr>
        <p:txBody>
          <a:bodyPr/>
          <a:lstStyle/>
          <a:p>
            <a:pPr marL="0" indent="0">
              <a:buNone/>
            </a:pPr>
            <a:r>
              <a:rPr lang="nl-NL" dirty="0">
                <a:solidFill>
                  <a:srgbClr val="FF0000"/>
                </a:solidFill>
              </a:rPr>
              <a:t>2024-2025 </a:t>
            </a:r>
          </a:p>
          <a:p>
            <a:pPr marL="0" indent="0">
              <a:buNone/>
            </a:pPr>
            <a:endParaRPr lang="nl-NL" dirty="0">
              <a:solidFill>
                <a:srgbClr val="FF0000"/>
              </a:solidFill>
            </a:endParaRPr>
          </a:p>
          <a:p>
            <a:pPr marL="0" indent="0">
              <a:buNone/>
            </a:pPr>
            <a:endParaRPr lang="nl-NL" dirty="0"/>
          </a:p>
        </p:txBody>
      </p:sp>
      <p:sp>
        <p:nvSpPr>
          <p:cNvPr id="4" name="Tijdelijke aanduiding voor datum 3">
            <a:extLst>
              <a:ext uri="{FF2B5EF4-FFF2-40B4-BE49-F238E27FC236}">
                <a16:creationId xmlns:a16="http://schemas.microsoft.com/office/drawing/2014/main" id="{A2ECE299-65D8-AFD7-D219-E2A178EBAC6F}"/>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7176" name="Picture 8" descr="Op de schop | NOMEIS">
            <a:extLst>
              <a:ext uri="{FF2B5EF4-FFF2-40B4-BE49-F238E27FC236}">
                <a16:creationId xmlns:a16="http://schemas.microsoft.com/office/drawing/2014/main" id="{A33D10EF-2605-1D4E-9281-50CEB3021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9485" y="572907"/>
            <a:ext cx="1020915" cy="104175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C3BB1046-A649-79EB-A9C8-4042E780768D}"/>
              </a:ext>
            </a:extLst>
          </p:cNvPr>
          <p:cNvSpPr txBox="1"/>
          <p:nvPr/>
        </p:nvSpPr>
        <p:spPr>
          <a:xfrm>
            <a:off x="928800" y="3134879"/>
            <a:ext cx="9689182" cy="923330"/>
          </a:xfrm>
          <a:prstGeom prst="rect">
            <a:avLst/>
          </a:prstGeom>
          <a:noFill/>
        </p:spPr>
        <p:txBody>
          <a:bodyPr wrap="square">
            <a:spAutoFit/>
          </a:bodyPr>
          <a:lstStyle/>
          <a:p>
            <a:r>
              <a:rPr lang="nl-NL" b="1" dirty="0">
                <a:solidFill>
                  <a:schemeClr val="bg2"/>
                </a:solidFill>
              </a:rPr>
              <a:t>Aanbieden veilige mailapplicatie </a:t>
            </a:r>
          </a:p>
          <a:p>
            <a:r>
              <a:rPr lang="nl-NL" sz="1800" dirty="0">
                <a:solidFill>
                  <a:schemeClr val="bg2"/>
                </a:solidFill>
              </a:rPr>
              <a:t>Interne Begeleiders, directeuren, HR en wie nodig op basis van taak/functie een veilige mail applicatie aanbieden. </a:t>
            </a:r>
            <a:r>
              <a:rPr lang="nl-NL" dirty="0">
                <a:solidFill>
                  <a:schemeClr val="bg2"/>
                </a:solidFill>
              </a:rPr>
              <a:t>(</a:t>
            </a:r>
            <a:r>
              <a:rPr lang="nl-NL" dirty="0" err="1">
                <a:solidFill>
                  <a:schemeClr val="bg2"/>
                </a:solidFill>
              </a:rPr>
              <a:t>Zivver</a:t>
            </a:r>
            <a:r>
              <a:rPr lang="nl-NL" dirty="0">
                <a:solidFill>
                  <a:schemeClr val="bg2"/>
                </a:solidFill>
              </a:rPr>
              <a:t>)</a:t>
            </a:r>
            <a:r>
              <a:rPr lang="nl-NL" sz="1800" dirty="0">
                <a:solidFill>
                  <a:schemeClr val="bg2"/>
                </a:solidFill>
              </a:rPr>
              <a:t> </a:t>
            </a:r>
          </a:p>
        </p:txBody>
      </p:sp>
      <p:sp>
        <p:nvSpPr>
          <p:cNvPr id="6" name="Tekstvak 5">
            <a:extLst>
              <a:ext uri="{FF2B5EF4-FFF2-40B4-BE49-F238E27FC236}">
                <a16:creationId xmlns:a16="http://schemas.microsoft.com/office/drawing/2014/main" id="{BBF20DAD-29DD-D9B5-662E-CEB1A6723FD3}"/>
              </a:ext>
            </a:extLst>
          </p:cNvPr>
          <p:cNvSpPr txBox="1"/>
          <p:nvPr/>
        </p:nvSpPr>
        <p:spPr>
          <a:xfrm>
            <a:off x="928800" y="4306808"/>
            <a:ext cx="9689182" cy="1477328"/>
          </a:xfrm>
          <a:prstGeom prst="rect">
            <a:avLst/>
          </a:prstGeom>
          <a:noFill/>
        </p:spPr>
        <p:txBody>
          <a:bodyPr wrap="square">
            <a:spAutoFit/>
          </a:bodyPr>
          <a:lstStyle/>
          <a:p>
            <a:r>
              <a:rPr lang="nl-NL" sz="1800" b="1" dirty="0">
                <a:solidFill>
                  <a:schemeClr val="bg2"/>
                </a:solidFill>
              </a:rPr>
              <a:t>Toegangsbeveiliging gaat op de schop.</a:t>
            </a:r>
          </a:p>
          <a:p>
            <a:r>
              <a:rPr lang="nl-NL" sz="1800" dirty="0">
                <a:solidFill>
                  <a:schemeClr val="bg2"/>
                </a:solidFill>
              </a:rPr>
              <a:t>Bij aanvang ontvang je automatisch één account.</a:t>
            </a:r>
          </a:p>
          <a:p>
            <a:r>
              <a:rPr lang="nl-NL" sz="1800" dirty="0">
                <a:solidFill>
                  <a:schemeClr val="bg2"/>
                </a:solidFill>
              </a:rPr>
              <a:t>Dit account verleent je toegangsrechten op basis van vastgestelde F&amp;T.</a:t>
            </a:r>
          </a:p>
          <a:p>
            <a:r>
              <a:rPr lang="nl-NL" sz="1800" dirty="0">
                <a:solidFill>
                  <a:schemeClr val="bg2"/>
                </a:solidFill>
              </a:rPr>
              <a:t>Je kunt inloggen op elk beheerd apparaat met dit account.</a:t>
            </a:r>
          </a:p>
          <a:p>
            <a:r>
              <a:rPr lang="nl-NL" sz="1800" dirty="0">
                <a:solidFill>
                  <a:schemeClr val="bg2"/>
                </a:solidFill>
              </a:rPr>
              <a:t>Eenmaal ingelogd, is verdere toegang tot kernsoftware naadloos</a:t>
            </a:r>
          </a:p>
        </p:txBody>
      </p:sp>
      <p:sp>
        <p:nvSpPr>
          <p:cNvPr id="7" name="Tekstvak 6">
            <a:extLst>
              <a:ext uri="{FF2B5EF4-FFF2-40B4-BE49-F238E27FC236}">
                <a16:creationId xmlns:a16="http://schemas.microsoft.com/office/drawing/2014/main" id="{7CBFD1A1-BAF9-AD7B-C450-369297454C69}"/>
              </a:ext>
            </a:extLst>
          </p:cNvPr>
          <p:cNvSpPr txBox="1"/>
          <p:nvPr/>
        </p:nvSpPr>
        <p:spPr>
          <a:xfrm>
            <a:off x="928800" y="2079974"/>
            <a:ext cx="9689182" cy="646331"/>
          </a:xfrm>
          <a:prstGeom prst="rect">
            <a:avLst/>
          </a:prstGeom>
          <a:noFill/>
        </p:spPr>
        <p:txBody>
          <a:bodyPr wrap="square">
            <a:spAutoFit/>
          </a:bodyPr>
          <a:lstStyle/>
          <a:p>
            <a:r>
              <a:rPr lang="nl-NL" b="1" dirty="0">
                <a:solidFill>
                  <a:schemeClr val="bg2"/>
                </a:solidFill>
              </a:rPr>
              <a:t>Wifi netwerken</a:t>
            </a:r>
          </a:p>
          <a:p>
            <a:r>
              <a:rPr lang="nl-NL" dirty="0">
                <a:solidFill>
                  <a:schemeClr val="bg2"/>
                </a:solidFill>
              </a:rPr>
              <a:t>Het </a:t>
            </a:r>
            <a:r>
              <a:rPr lang="nl-NL" sz="1800" dirty="0">
                <a:solidFill>
                  <a:schemeClr val="bg2"/>
                </a:solidFill>
              </a:rPr>
              <a:t>Wifi- netwerk wordt aangepast en openbare deel verdwijnt / richten we anders in.</a:t>
            </a:r>
          </a:p>
        </p:txBody>
      </p:sp>
    </p:spTree>
    <p:extLst>
      <p:ext uri="{BB962C8B-B14F-4D97-AF65-F5344CB8AC3E}">
        <p14:creationId xmlns:p14="http://schemas.microsoft.com/office/powerpoint/2010/main" val="1120996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E974F-06DA-BB7D-CF18-8E18E18B0ACE}"/>
              </a:ext>
            </a:extLst>
          </p:cNvPr>
          <p:cNvSpPr>
            <a:spLocks noGrp="1"/>
          </p:cNvSpPr>
          <p:nvPr>
            <p:ph type="title"/>
          </p:nvPr>
        </p:nvSpPr>
        <p:spPr/>
        <p:txBody>
          <a:bodyPr/>
          <a:lstStyle/>
          <a:p>
            <a:r>
              <a:rPr lang="nl-NL" dirty="0"/>
              <a:t>Bescherming</a:t>
            </a:r>
          </a:p>
        </p:txBody>
      </p:sp>
      <p:sp>
        <p:nvSpPr>
          <p:cNvPr id="4" name="Tijdelijke aanduiding voor datum 3">
            <a:extLst>
              <a:ext uri="{FF2B5EF4-FFF2-40B4-BE49-F238E27FC236}">
                <a16:creationId xmlns:a16="http://schemas.microsoft.com/office/drawing/2014/main" id="{A2ECE299-65D8-AFD7-D219-E2A178EBAC6F}"/>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8" name="Tijdelijke aanduiding voor inhoud 6" descr="Afbeelding met water, gebouw, buitenshuis, gras&#10;&#10;Automatisch gegenereerde beschrijving">
            <a:extLst>
              <a:ext uri="{FF2B5EF4-FFF2-40B4-BE49-F238E27FC236}">
                <a16:creationId xmlns:a16="http://schemas.microsoft.com/office/drawing/2014/main" id="{A0C1E4A4-293A-8E55-4002-485D4035B4EE}"/>
              </a:ext>
            </a:extLst>
          </p:cNvPr>
          <p:cNvPicPr>
            <a:picLocks noChangeAspect="1"/>
          </p:cNvPicPr>
          <p:nvPr/>
        </p:nvPicPr>
        <p:blipFill rotWithShape="1">
          <a:blip r:embed="rId3"/>
          <a:srcRect b="11816"/>
          <a:stretch/>
        </p:blipFill>
        <p:spPr>
          <a:xfrm>
            <a:off x="5128477" y="1168148"/>
            <a:ext cx="6642413" cy="3353452"/>
          </a:xfrm>
          <a:prstGeom prst="rect">
            <a:avLst/>
          </a:prstGeom>
          <a:ln>
            <a:noFill/>
          </a:ln>
          <a:effectLst>
            <a:outerShdw blurRad="190500" algn="tl" rotWithShape="0">
              <a:srgbClr val="000000">
                <a:alpha val="70000"/>
              </a:srgbClr>
            </a:outerShdw>
          </a:effectLst>
        </p:spPr>
      </p:pic>
      <p:pic>
        <p:nvPicPr>
          <p:cNvPr id="9" name="Afbeelding 8">
            <a:extLst>
              <a:ext uri="{FF2B5EF4-FFF2-40B4-BE49-F238E27FC236}">
                <a16:creationId xmlns:a16="http://schemas.microsoft.com/office/drawing/2014/main" id="{B84AE3A5-4CBC-5E4D-E660-810717DF4A78}"/>
              </a:ext>
            </a:extLst>
          </p:cNvPr>
          <p:cNvPicPr>
            <a:picLocks noChangeAspect="1"/>
          </p:cNvPicPr>
          <p:nvPr/>
        </p:nvPicPr>
        <p:blipFill>
          <a:blip r:embed="rId4"/>
          <a:stretch>
            <a:fillRect/>
          </a:stretch>
        </p:blipFill>
        <p:spPr>
          <a:xfrm rot="1000039">
            <a:off x="7690878" y="1931705"/>
            <a:ext cx="586443" cy="13942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Afbeelding 9">
            <a:extLst>
              <a:ext uri="{FF2B5EF4-FFF2-40B4-BE49-F238E27FC236}">
                <a16:creationId xmlns:a16="http://schemas.microsoft.com/office/drawing/2014/main" id="{43CB8D08-D360-4471-4847-4C6C098C5CC0}"/>
              </a:ext>
            </a:extLst>
          </p:cNvPr>
          <p:cNvPicPr>
            <a:picLocks noChangeAspect="1"/>
          </p:cNvPicPr>
          <p:nvPr/>
        </p:nvPicPr>
        <p:blipFill>
          <a:blip r:embed="rId5"/>
          <a:stretch>
            <a:fillRect/>
          </a:stretch>
        </p:blipFill>
        <p:spPr>
          <a:xfrm rot="1095709">
            <a:off x="8696178" y="2171079"/>
            <a:ext cx="503365" cy="13201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 name="Afbeelding 10">
            <a:extLst>
              <a:ext uri="{FF2B5EF4-FFF2-40B4-BE49-F238E27FC236}">
                <a16:creationId xmlns:a16="http://schemas.microsoft.com/office/drawing/2014/main" id="{57D56764-298E-9D8E-0712-4E359BDBD05B}"/>
              </a:ext>
            </a:extLst>
          </p:cNvPr>
          <p:cNvPicPr>
            <a:picLocks noChangeAspect="1"/>
          </p:cNvPicPr>
          <p:nvPr/>
        </p:nvPicPr>
        <p:blipFill>
          <a:blip r:embed="rId6"/>
          <a:stretch>
            <a:fillRect/>
          </a:stretch>
        </p:blipFill>
        <p:spPr>
          <a:xfrm rot="873384">
            <a:off x="7532696" y="2124804"/>
            <a:ext cx="598557" cy="9885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2" name="Afbeelding 11">
            <a:extLst>
              <a:ext uri="{FF2B5EF4-FFF2-40B4-BE49-F238E27FC236}">
                <a16:creationId xmlns:a16="http://schemas.microsoft.com/office/drawing/2014/main" id="{EA457077-4AB5-ACF7-A1C7-3EA3A12FB668}"/>
              </a:ext>
            </a:extLst>
          </p:cNvPr>
          <p:cNvPicPr>
            <a:picLocks noChangeAspect="1"/>
          </p:cNvPicPr>
          <p:nvPr/>
        </p:nvPicPr>
        <p:blipFill>
          <a:blip r:embed="rId7"/>
          <a:stretch>
            <a:fillRect/>
          </a:stretch>
        </p:blipFill>
        <p:spPr>
          <a:xfrm rot="1265895">
            <a:off x="8424423" y="2360361"/>
            <a:ext cx="453347" cy="29743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7" name="Tekstvak 16">
            <a:extLst>
              <a:ext uri="{FF2B5EF4-FFF2-40B4-BE49-F238E27FC236}">
                <a16:creationId xmlns:a16="http://schemas.microsoft.com/office/drawing/2014/main" id="{4D0B0AA2-3BBA-CFD7-C790-C7904AC27C82}"/>
              </a:ext>
            </a:extLst>
          </p:cNvPr>
          <p:cNvSpPr txBox="1"/>
          <p:nvPr/>
        </p:nvSpPr>
        <p:spPr>
          <a:xfrm>
            <a:off x="5128477" y="3547187"/>
            <a:ext cx="1956547" cy="738664"/>
          </a:xfrm>
          <a:prstGeom prst="rect">
            <a:avLst/>
          </a:prstGeom>
          <a:noFill/>
        </p:spPr>
        <p:txBody>
          <a:bodyPr wrap="square" rtlCol="0">
            <a:spAutoFit/>
          </a:bodyPr>
          <a:lstStyle/>
          <a:p>
            <a:r>
              <a:rPr lang="nl-NL" sz="1400" dirty="0">
                <a:solidFill>
                  <a:schemeClr val="accent6"/>
                </a:solidFill>
              </a:rPr>
              <a:t>Toegang alleen met sterk wachtwoord(zin) en 2FA</a:t>
            </a:r>
          </a:p>
        </p:txBody>
      </p:sp>
      <p:pic>
        <p:nvPicPr>
          <p:cNvPr id="18" name="Afbeelding 17">
            <a:extLst>
              <a:ext uri="{FF2B5EF4-FFF2-40B4-BE49-F238E27FC236}">
                <a16:creationId xmlns:a16="http://schemas.microsoft.com/office/drawing/2014/main" id="{71879A5E-D3DB-D28C-47F4-5518935D6ADC}"/>
              </a:ext>
            </a:extLst>
          </p:cNvPr>
          <p:cNvPicPr>
            <a:picLocks noChangeAspect="1"/>
          </p:cNvPicPr>
          <p:nvPr/>
        </p:nvPicPr>
        <p:blipFill>
          <a:blip r:embed="rId8"/>
          <a:stretch>
            <a:fillRect/>
          </a:stretch>
        </p:blipFill>
        <p:spPr>
          <a:xfrm>
            <a:off x="669600" y="2771134"/>
            <a:ext cx="1409696" cy="1428124"/>
          </a:xfrm>
          <a:prstGeom prst="rect">
            <a:avLst/>
          </a:prstGeom>
        </p:spPr>
      </p:pic>
      <p:pic>
        <p:nvPicPr>
          <p:cNvPr id="19" name="Afbeelding 18">
            <a:extLst>
              <a:ext uri="{FF2B5EF4-FFF2-40B4-BE49-F238E27FC236}">
                <a16:creationId xmlns:a16="http://schemas.microsoft.com/office/drawing/2014/main" id="{E510CB6D-E21C-9C4A-8399-515ED7EE7A5B}"/>
              </a:ext>
            </a:extLst>
          </p:cNvPr>
          <p:cNvPicPr>
            <a:picLocks noChangeAspect="1"/>
          </p:cNvPicPr>
          <p:nvPr/>
        </p:nvPicPr>
        <p:blipFill>
          <a:blip r:embed="rId9"/>
          <a:stretch>
            <a:fillRect/>
          </a:stretch>
        </p:blipFill>
        <p:spPr>
          <a:xfrm rot="17895692">
            <a:off x="2973302" y="3169940"/>
            <a:ext cx="795949" cy="754494"/>
          </a:xfrm>
          <a:prstGeom prst="rect">
            <a:avLst/>
          </a:prstGeom>
        </p:spPr>
      </p:pic>
      <p:sp>
        <p:nvSpPr>
          <p:cNvPr id="13" name="Tekstvak 12">
            <a:extLst>
              <a:ext uri="{FF2B5EF4-FFF2-40B4-BE49-F238E27FC236}">
                <a16:creationId xmlns:a16="http://schemas.microsoft.com/office/drawing/2014/main" id="{EC572A40-77EE-603B-DA50-60B7616AF026}"/>
              </a:ext>
            </a:extLst>
          </p:cNvPr>
          <p:cNvSpPr txBox="1"/>
          <p:nvPr/>
        </p:nvSpPr>
        <p:spPr>
          <a:xfrm>
            <a:off x="928800" y="5054042"/>
            <a:ext cx="9689182" cy="646331"/>
          </a:xfrm>
          <a:prstGeom prst="rect">
            <a:avLst/>
          </a:prstGeom>
          <a:noFill/>
        </p:spPr>
        <p:txBody>
          <a:bodyPr wrap="square">
            <a:spAutoFit/>
          </a:bodyPr>
          <a:lstStyle/>
          <a:p>
            <a:r>
              <a:rPr lang="nl-NL" b="1" dirty="0">
                <a:solidFill>
                  <a:schemeClr val="bg2"/>
                </a:solidFill>
              </a:rPr>
              <a:t>Er komen toegangsregels aan de voorkant.</a:t>
            </a:r>
          </a:p>
          <a:p>
            <a:r>
              <a:rPr lang="nl-NL" sz="1400" b="1" dirty="0">
                <a:solidFill>
                  <a:schemeClr val="bg2"/>
                </a:solidFill>
              </a:rPr>
              <a:t>Bijvoorbeeld: inloggen op een PC-privé is niet meer mogelijk</a:t>
            </a:r>
            <a:r>
              <a:rPr lang="nl-NL" b="1" dirty="0">
                <a:solidFill>
                  <a:schemeClr val="bg2"/>
                </a:solidFill>
              </a:rPr>
              <a:t>.</a:t>
            </a:r>
          </a:p>
        </p:txBody>
      </p:sp>
    </p:spTree>
    <p:extLst>
      <p:ext uri="{BB962C8B-B14F-4D97-AF65-F5344CB8AC3E}">
        <p14:creationId xmlns:p14="http://schemas.microsoft.com/office/powerpoint/2010/main" val="2823217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E974F-06DA-BB7D-CF18-8E18E18B0ACE}"/>
              </a:ext>
            </a:extLst>
          </p:cNvPr>
          <p:cNvSpPr>
            <a:spLocks noGrp="1"/>
          </p:cNvSpPr>
          <p:nvPr>
            <p:ph type="title"/>
          </p:nvPr>
        </p:nvSpPr>
        <p:spPr/>
        <p:txBody>
          <a:bodyPr/>
          <a:lstStyle/>
          <a:p>
            <a:r>
              <a:rPr lang="nl-NL" dirty="0"/>
              <a:t>Digitale bescherming</a:t>
            </a:r>
          </a:p>
        </p:txBody>
      </p:sp>
      <p:sp>
        <p:nvSpPr>
          <p:cNvPr id="3" name="Tijdelijke aanduiding voor inhoud 2">
            <a:extLst>
              <a:ext uri="{FF2B5EF4-FFF2-40B4-BE49-F238E27FC236}">
                <a16:creationId xmlns:a16="http://schemas.microsoft.com/office/drawing/2014/main" id="{27F6B31E-8BD8-C92D-4FA4-B5419F246F4A}"/>
              </a:ext>
            </a:extLst>
          </p:cNvPr>
          <p:cNvSpPr>
            <a:spLocks noGrp="1"/>
          </p:cNvSpPr>
          <p:nvPr>
            <p:ph idx="1"/>
          </p:nvPr>
        </p:nvSpPr>
        <p:spPr>
          <a:xfrm>
            <a:off x="1024419" y="2678400"/>
            <a:ext cx="8496000" cy="864000"/>
          </a:xfrm>
        </p:spPr>
        <p:txBody>
          <a:bodyPr/>
          <a:lstStyle/>
          <a:p>
            <a:pPr marL="0" indent="0">
              <a:buNone/>
            </a:pPr>
            <a:r>
              <a:rPr lang="nl-NL" sz="4800" dirty="0">
                <a:solidFill>
                  <a:srgbClr val="FF0000"/>
                </a:solidFill>
              </a:rPr>
              <a:t>Wat </a:t>
            </a:r>
            <a:r>
              <a:rPr lang="nl-NL" sz="4800" b="1" dirty="0">
                <a:solidFill>
                  <a:srgbClr val="FF0000"/>
                </a:solidFill>
              </a:rPr>
              <a:t>kun jezelf </a:t>
            </a:r>
            <a:r>
              <a:rPr lang="nl-NL" sz="4800" dirty="0">
                <a:solidFill>
                  <a:srgbClr val="FF0000"/>
                </a:solidFill>
              </a:rPr>
              <a:t>doen?</a:t>
            </a:r>
          </a:p>
          <a:p>
            <a:pPr marL="0" indent="0">
              <a:buNone/>
            </a:pPr>
            <a:endParaRPr lang="nl-NL" sz="2400" dirty="0"/>
          </a:p>
          <a:p>
            <a:pPr marL="0" indent="0">
              <a:buNone/>
            </a:pPr>
            <a:endParaRPr lang="nl-NL" dirty="0"/>
          </a:p>
        </p:txBody>
      </p:sp>
      <p:sp>
        <p:nvSpPr>
          <p:cNvPr id="4" name="Tijdelijke aanduiding voor datum 3">
            <a:extLst>
              <a:ext uri="{FF2B5EF4-FFF2-40B4-BE49-F238E27FC236}">
                <a16:creationId xmlns:a16="http://schemas.microsoft.com/office/drawing/2014/main" id="{A2ECE299-65D8-AFD7-D219-E2A178EBAC6F}"/>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6" name="Afbeelding 5">
            <a:extLst>
              <a:ext uri="{FF2B5EF4-FFF2-40B4-BE49-F238E27FC236}">
                <a16:creationId xmlns:a16="http://schemas.microsoft.com/office/drawing/2014/main" id="{755AB870-18FF-E060-D3F6-081A5B500A26}"/>
              </a:ext>
            </a:extLst>
          </p:cNvPr>
          <p:cNvPicPr>
            <a:picLocks noChangeAspect="1"/>
          </p:cNvPicPr>
          <p:nvPr/>
        </p:nvPicPr>
        <p:blipFill>
          <a:blip r:embed="rId3"/>
          <a:stretch>
            <a:fillRect/>
          </a:stretch>
        </p:blipFill>
        <p:spPr>
          <a:xfrm>
            <a:off x="8889598" y="1388717"/>
            <a:ext cx="2536263" cy="4080565"/>
          </a:xfrm>
          <a:prstGeom prst="rect">
            <a:avLst/>
          </a:prstGeom>
        </p:spPr>
      </p:pic>
    </p:spTree>
    <p:extLst>
      <p:ext uri="{BB962C8B-B14F-4D97-AF65-F5344CB8AC3E}">
        <p14:creationId xmlns:p14="http://schemas.microsoft.com/office/powerpoint/2010/main" val="2658645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8F754A74-0B14-8E6B-5D0F-13403E92B069}"/>
              </a:ext>
            </a:extLst>
          </p:cNvPr>
          <p:cNvPicPr>
            <a:picLocks noChangeAspect="1"/>
          </p:cNvPicPr>
          <p:nvPr/>
        </p:nvPicPr>
        <p:blipFill>
          <a:blip r:embed="rId3"/>
          <a:stretch>
            <a:fillRect/>
          </a:stretch>
        </p:blipFill>
        <p:spPr>
          <a:xfrm>
            <a:off x="1142222" y="22506"/>
            <a:ext cx="1265607" cy="1746397"/>
          </a:xfrm>
          <a:prstGeom prst="rect">
            <a:avLst/>
          </a:prstGeom>
        </p:spPr>
      </p:pic>
      <p:sp>
        <p:nvSpPr>
          <p:cNvPr id="2" name="Tijdelijke aanduiding voor datum 1" hidden="1">
            <a:extLst>
              <a:ext uri="{FF2B5EF4-FFF2-40B4-BE49-F238E27FC236}">
                <a16:creationId xmlns:a16="http://schemas.microsoft.com/office/drawing/2014/main" id="{885CEBF5-3FF0-6703-1181-8018E5DAD0CC}"/>
              </a:ext>
            </a:extLst>
          </p:cNvPr>
          <p:cNvSpPr>
            <a:spLocks noGrp="1"/>
          </p:cNvSpPr>
          <p:nvPr>
            <p:ph type="dt" sz="half" idx="10"/>
          </p:nvPr>
        </p:nvSpPr>
        <p:spPr/>
        <p:txBody>
          <a:bodyPr/>
          <a:lstStyle/>
          <a:p>
            <a:pPr>
              <a:spcAft>
                <a:spcPts val="450"/>
              </a:spcAft>
              <a:defRPr/>
            </a:pPr>
            <a:r>
              <a:rPr lang="nl-NL" noProof="0">
                <a:solidFill>
                  <a:prstClr val="black">
                    <a:tint val="75000"/>
                  </a:prstClr>
                </a:solidFill>
              </a:rPr>
              <a:t>3-9-20XX</a:t>
            </a:r>
          </a:p>
        </p:txBody>
      </p:sp>
      <p:sp>
        <p:nvSpPr>
          <p:cNvPr id="4" name="Tijdelijke aanduiding voor dianummer 3" hidden="1">
            <a:extLst>
              <a:ext uri="{FF2B5EF4-FFF2-40B4-BE49-F238E27FC236}">
                <a16:creationId xmlns:a16="http://schemas.microsoft.com/office/drawing/2014/main" id="{35D41164-340B-B6EF-A16B-41AF0DCAC761}"/>
              </a:ext>
            </a:extLst>
          </p:cNvPr>
          <p:cNvSpPr>
            <a:spLocks noGrp="1"/>
          </p:cNvSpPr>
          <p:nvPr>
            <p:ph type="sldNum" sz="quarter" idx="12"/>
          </p:nvPr>
        </p:nvSpPr>
        <p:spPr/>
        <p:txBody>
          <a:bodyPr/>
          <a:lstStyle/>
          <a:p>
            <a:pPr>
              <a:spcAft>
                <a:spcPts val="450"/>
              </a:spcAft>
              <a:defRPr/>
            </a:pPr>
            <a:fld id="{D76B855D-E9CC-4FF8-AD85-6CDC7B89A0DE}" type="slidenum">
              <a:rPr lang="nl-NL" noProof="0" smtClean="0">
                <a:solidFill>
                  <a:prstClr val="black">
                    <a:tint val="75000"/>
                  </a:prstClr>
                </a:solidFill>
              </a:rPr>
              <a:pPr>
                <a:spcAft>
                  <a:spcPts val="450"/>
                </a:spcAft>
                <a:defRPr/>
              </a:pPr>
              <a:t>4</a:t>
            </a:fld>
            <a:endParaRPr lang="nl-NL" noProof="0">
              <a:solidFill>
                <a:prstClr val="black">
                  <a:tint val="75000"/>
                </a:prstClr>
              </a:solidFill>
            </a:endParaRPr>
          </a:p>
        </p:txBody>
      </p:sp>
      <p:pic>
        <p:nvPicPr>
          <p:cNvPr id="3" name="Afbeelding 2">
            <a:extLst>
              <a:ext uri="{FF2B5EF4-FFF2-40B4-BE49-F238E27FC236}">
                <a16:creationId xmlns:a16="http://schemas.microsoft.com/office/drawing/2014/main" id="{8E093D3A-EE9E-414A-27A9-432D348EE57C}"/>
              </a:ext>
            </a:extLst>
          </p:cNvPr>
          <p:cNvPicPr>
            <a:picLocks noChangeAspect="1"/>
          </p:cNvPicPr>
          <p:nvPr/>
        </p:nvPicPr>
        <p:blipFill>
          <a:blip r:embed="rId4"/>
          <a:stretch>
            <a:fillRect/>
          </a:stretch>
        </p:blipFill>
        <p:spPr>
          <a:xfrm>
            <a:off x="12468997" y="3916758"/>
            <a:ext cx="1524094" cy="1253865"/>
          </a:xfrm>
          <a:prstGeom prst="rect">
            <a:avLst/>
          </a:prstGeom>
        </p:spPr>
      </p:pic>
      <p:pic>
        <p:nvPicPr>
          <p:cNvPr id="9" name="Afbeelding 8">
            <a:extLst>
              <a:ext uri="{FF2B5EF4-FFF2-40B4-BE49-F238E27FC236}">
                <a16:creationId xmlns:a16="http://schemas.microsoft.com/office/drawing/2014/main" id="{6C4BEE5A-B2C9-5130-ADDD-12DF5ACB9902}"/>
              </a:ext>
            </a:extLst>
          </p:cNvPr>
          <p:cNvPicPr>
            <a:picLocks noChangeAspect="1"/>
          </p:cNvPicPr>
          <p:nvPr/>
        </p:nvPicPr>
        <p:blipFill>
          <a:blip r:embed="rId5"/>
          <a:stretch>
            <a:fillRect/>
          </a:stretch>
        </p:blipFill>
        <p:spPr>
          <a:xfrm>
            <a:off x="310420" y="135024"/>
            <a:ext cx="1464606" cy="2054876"/>
          </a:xfrm>
          <a:prstGeom prst="rect">
            <a:avLst/>
          </a:prstGeom>
        </p:spPr>
      </p:pic>
      <p:pic>
        <p:nvPicPr>
          <p:cNvPr id="18" name="Afbeelding 17">
            <a:extLst>
              <a:ext uri="{FF2B5EF4-FFF2-40B4-BE49-F238E27FC236}">
                <a16:creationId xmlns:a16="http://schemas.microsoft.com/office/drawing/2014/main" id="{2C5889F2-8832-0438-1605-B3C623C6474B}"/>
              </a:ext>
            </a:extLst>
          </p:cNvPr>
          <p:cNvPicPr>
            <a:picLocks noChangeAspect="1"/>
          </p:cNvPicPr>
          <p:nvPr/>
        </p:nvPicPr>
        <p:blipFill>
          <a:blip r:embed="rId6"/>
          <a:stretch>
            <a:fillRect/>
          </a:stretch>
        </p:blipFill>
        <p:spPr>
          <a:xfrm>
            <a:off x="579119" y="5323052"/>
            <a:ext cx="2095725" cy="13506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Afbeelding 19">
            <a:extLst>
              <a:ext uri="{FF2B5EF4-FFF2-40B4-BE49-F238E27FC236}">
                <a16:creationId xmlns:a16="http://schemas.microsoft.com/office/drawing/2014/main" id="{789E898B-4A93-60A5-0C61-8626F1923A4D}"/>
              </a:ext>
            </a:extLst>
          </p:cNvPr>
          <p:cNvPicPr>
            <a:picLocks noChangeAspect="1"/>
          </p:cNvPicPr>
          <p:nvPr/>
        </p:nvPicPr>
        <p:blipFill>
          <a:blip r:embed="rId7"/>
          <a:stretch>
            <a:fillRect/>
          </a:stretch>
        </p:blipFill>
        <p:spPr>
          <a:xfrm>
            <a:off x="651513" y="2676121"/>
            <a:ext cx="2247023" cy="1991980"/>
          </a:xfrm>
          <a:prstGeom prst="rect">
            <a:avLst/>
          </a:prstGeom>
        </p:spPr>
      </p:pic>
      <p:pic>
        <p:nvPicPr>
          <p:cNvPr id="22" name="Afbeelding 21">
            <a:extLst>
              <a:ext uri="{FF2B5EF4-FFF2-40B4-BE49-F238E27FC236}">
                <a16:creationId xmlns:a16="http://schemas.microsoft.com/office/drawing/2014/main" id="{C4FC0622-5EB0-DC36-C3CC-1491DFC76516}"/>
              </a:ext>
            </a:extLst>
          </p:cNvPr>
          <p:cNvPicPr>
            <a:picLocks noChangeAspect="1"/>
          </p:cNvPicPr>
          <p:nvPr/>
        </p:nvPicPr>
        <p:blipFill>
          <a:blip r:embed="rId8"/>
          <a:stretch>
            <a:fillRect/>
          </a:stretch>
        </p:blipFill>
        <p:spPr>
          <a:xfrm>
            <a:off x="7136010" y="1253406"/>
            <a:ext cx="4274071" cy="4456089"/>
          </a:xfrm>
          <a:prstGeom prst="rect">
            <a:avLst/>
          </a:prstGeom>
        </p:spPr>
      </p:pic>
      <p:pic>
        <p:nvPicPr>
          <p:cNvPr id="13" name="Afbeelding 12">
            <a:extLst>
              <a:ext uri="{FF2B5EF4-FFF2-40B4-BE49-F238E27FC236}">
                <a16:creationId xmlns:a16="http://schemas.microsoft.com/office/drawing/2014/main" id="{19C5ABF3-EF5A-44DD-11BC-1571B0BFF3F5}"/>
              </a:ext>
            </a:extLst>
          </p:cNvPr>
          <p:cNvPicPr>
            <a:picLocks noChangeAspect="1"/>
          </p:cNvPicPr>
          <p:nvPr/>
        </p:nvPicPr>
        <p:blipFill>
          <a:blip r:embed="rId9">
            <a:alphaModFix amt="50000"/>
          </a:blip>
          <a:stretch>
            <a:fillRect/>
          </a:stretch>
        </p:blipFill>
        <p:spPr>
          <a:xfrm>
            <a:off x="10502397" y="3014262"/>
            <a:ext cx="1471781" cy="1713637"/>
          </a:xfrm>
          <a:prstGeom prst="rect">
            <a:avLst/>
          </a:prstGeom>
        </p:spPr>
      </p:pic>
      <p:pic>
        <p:nvPicPr>
          <p:cNvPr id="15" name="Afbeelding 14">
            <a:extLst>
              <a:ext uri="{FF2B5EF4-FFF2-40B4-BE49-F238E27FC236}">
                <a16:creationId xmlns:a16="http://schemas.microsoft.com/office/drawing/2014/main" id="{B085EF9F-A8FA-558C-73C4-9A3615CAB68A}"/>
              </a:ext>
            </a:extLst>
          </p:cNvPr>
          <p:cNvPicPr>
            <a:picLocks noChangeAspect="1"/>
          </p:cNvPicPr>
          <p:nvPr/>
        </p:nvPicPr>
        <p:blipFill>
          <a:blip r:embed="rId10"/>
          <a:stretch>
            <a:fillRect/>
          </a:stretch>
        </p:blipFill>
        <p:spPr>
          <a:xfrm>
            <a:off x="2489586" y="1738547"/>
            <a:ext cx="4151605" cy="2551430"/>
          </a:xfrm>
          <a:prstGeom prst="rect">
            <a:avLst/>
          </a:prstGeom>
        </p:spPr>
      </p:pic>
      <p:pic>
        <p:nvPicPr>
          <p:cNvPr id="24" name="Afbeelding 23">
            <a:extLst>
              <a:ext uri="{FF2B5EF4-FFF2-40B4-BE49-F238E27FC236}">
                <a16:creationId xmlns:a16="http://schemas.microsoft.com/office/drawing/2014/main" id="{FF42B757-95F7-F429-F0FB-7CEE7FBAA29D}"/>
              </a:ext>
            </a:extLst>
          </p:cNvPr>
          <p:cNvPicPr>
            <a:picLocks noChangeAspect="1"/>
          </p:cNvPicPr>
          <p:nvPr/>
        </p:nvPicPr>
        <p:blipFill>
          <a:blip r:embed="rId11"/>
          <a:stretch>
            <a:fillRect/>
          </a:stretch>
        </p:blipFill>
        <p:spPr>
          <a:xfrm>
            <a:off x="12726506" y="5613348"/>
            <a:ext cx="4122777" cy="830652"/>
          </a:xfrm>
          <a:prstGeom prst="rect">
            <a:avLst/>
          </a:prstGeom>
        </p:spPr>
      </p:pic>
      <p:pic>
        <p:nvPicPr>
          <p:cNvPr id="26" name="Afbeelding 25">
            <a:extLst>
              <a:ext uri="{FF2B5EF4-FFF2-40B4-BE49-F238E27FC236}">
                <a16:creationId xmlns:a16="http://schemas.microsoft.com/office/drawing/2014/main" id="{FAB8EAD1-5B08-4D39-8684-3CBEFDB9DBBA}"/>
              </a:ext>
            </a:extLst>
          </p:cNvPr>
          <p:cNvPicPr>
            <a:picLocks noChangeAspect="1"/>
          </p:cNvPicPr>
          <p:nvPr/>
        </p:nvPicPr>
        <p:blipFill>
          <a:blip r:embed="rId12"/>
          <a:stretch>
            <a:fillRect/>
          </a:stretch>
        </p:blipFill>
        <p:spPr>
          <a:xfrm>
            <a:off x="3971108" y="263959"/>
            <a:ext cx="4519052" cy="746825"/>
          </a:xfrm>
          <a:prstGeom prst="rect">
            <a:avLst/>
          </a:prstGeom>
        </p:spPr>
      </p:pic>
      <p:pic>
        <p:nvPicPr>
          <p:cNvPr id="28" name="Afbeelding 27">
            <a:extLst>
              <a:ext uri="{FF2B5EF4-FFF2-40B4-BE49-F238E27FC236}">
                <a16:creationId xmlns:a16="http://schemas.microsoft.com/office/drawing/2014/main" id="{2D2ACC99-89B5-E424-AC5E-47FC06073BA4}"/>
              </a:ext>
            </a:extLst>
          </p:cNvPr>
          <p:cNvPicPr>
            <a:picLocks noChangeAspect="1"/>
          </p:cNvPicPr>
          <p:nvPr/>
        </p:nvPicPr>
        <p:blipFill>
          <a:blip r:embed="rId13"/>
          <a:stretch>
            <a:fillRect/>
          </a:stretch>
        </p:blipFill>
        <p:spPr>
          <a:xfrm>
            <a:off x="4823460" y="803170"/>
            <a:ext cx="2658403" cy="572579"/>
          </a:xfrm>
          <a:prstGeom prst="rect">
            <a:avLst/>
          </a:prstGeom>
        </p:spPr>
      </p:pic>
    </p:spTree>
    <p:extLst>
      <p:ext uri="{BB962C8B-B14F-4D97-AF65-F5344CB8AC3E}">
        <p14:creationId xmlns:p14="http://schemas.microsoft.com/office/powerpoint/2010/main" val="7819001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E974F-06DA-BB7D-CF18-8E18E18B0ACE}"/>
              </a:ext>
            </a:extLst>
          </p:cNvPr>
          <p:cNvSpPr>
            <a:spLocks noGrp="1"/>
          </p:cNvSpPr>
          <p:nvPr>
            <p:ph type="title"/>
          </p:nvPr>
        </p:nvSpPr>
        <p:spPr/>
        <p:txBody>
          <a:bodyPr/>
          <a:lstStyle/>
          <a:p>
            <a:r>
              <a:rPr lang="nl-NL" dirty="0"/>
              <a:t>Is jouw wachtwoord al bekend?</a:t>
            </a:r>
          </a:p>
        </p:txBody>
      </p:sp>
      <p:sp>
        <p:nvSpPr>
          <p:cNvPr id="3" name="Tijdelijke aanduiding voor inhoud 2">
            <a:extLst>
              <a:ext uri="{FF2B5EF4-FFF2-40B4-BE49-F238E27FC236}">
                <a16:creationId xmlns:a16="http://schemas.microsoft.com/office/drawing/2014/main" id="{27F6B31E-8BD8-C92D-4FA4-B5419F246F4A}"/>
              </a:ext>
            </a:extLst>
          </p:cNvPr>
          <p:cNvSpPr>
            <a:spLocks noGrp="1"/>
          </p:cNvSpPr>
          <p:nvPr>
            <p:ph idx="1"/>
          </p:nvPr>
        </p:nvSpPr>
        <p:spPr/>
        <p:txBody>
          <a:bodyPr/>
          <a:lstStyle/>
          <a:p>
            <a:pPr marL="0" indent="0">
              <a:buNone/>
            </a:pPr>
            <a:r>
              <a:rPr lang="nl-NL" dirty="0">
                <a:solidFill>
                  <a:srgbClr val="FF0000"/>
                </a:solidFill>
              </a:rPr>
              <a:t>Sites die voor jouw in de lijstjes kijken.</a:t>
            </a:r>
          </a:p>
          <a:p>
            <a:endParaRPr lang="nl-NL" sz="2400" dirty="0"/>
          </a:p>
          <a:p>
            <a:r>
              <a:rPr lang="en-US" dirty="0">
                <a:hlinkClick r:id="rId3"/>
              </a:rPr>
              <a:t>ScatteredSecrets.com - Find Your Hacked Passwords</a:t>
            </a:r>
            <a:endParaRPr lang="en-US" dirty="0"/>
          </a:p>
          <a:p>
            <a:endParaRPr lang="nl-NL" dirty="0"/>
          </a:p>
          <a:p>
            <a:r>
              <a:rPr lang="en-US" sz="2400" dirty="0">
                <a:hlinkClick r:id="rId4"/>
              </a:rPr>
              <a:t>Have I Been </a:t>
            </a:r>
            <a:r>
              <a:rPr lang="en-US" sz="2400" dirty="0" err="1">
                <a:hlinkClick r:id="rId4"/>
              </a:rPr>
              <a:t>Pwned</a:t>
            </a:r>
            <a:r>
              <a:rPr lang="en-US" sz="2400" dirty="0">
                <a:hlinkClick r:id="rId4"/>
              </a:rPr>
              <a:t>: Check if your email has been compromised in a data breach</a:t>
            </a:r>
            <a:r>
              <a:rPr lang="nl-NL" sz="2400" dirty="0"/>
              <a:t> </a:t>
            </a:r>
          </a:p>
          <a:p>
            <a:endParaRPr lang="nl-NL" sz="2400" dirty="0"/>
          </a:p>
          <a:p>
            <a:pPr marL="0" indent="0">
              <a:buNone/>
            </a:pPr>
            <a:endParaRPr lang="nl-NL" sz="2400" dirty="0"/>
          </a:p>
          <a:p>
            <a:pPr marL="0" indent="0">
              <a:buNone/>
            </a:pPr>
            <a:endParaRPr lang="nl-NL" dirty="0"/>
          </a:p>
        </p:txBody>
      </p:sp>
      <p:sp>
        <p:nvSpPr>
          <p:cNvPr id="4" name="Tijdelijke aanduiding voor datum 3">
            <a:extLst>
              <a:ext uri="{FF2B5EF4-FFF2-40B4-BE49-F238E27FC236}">
                <a16:creationId xmlns:a16="http://schemas.microsoft.com/office/drawing/2014/main" id="{A2ECE299-65D8-AFD7-D219-E2A178EBAC6F}"/>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DFEC29B1-5D3C-2D1C-4C87-C2C4398FABDA}"/>
              </a:ext>
            </a:extLst>
          </p:cNvPr>
          <p:cNvSpPr>
            <a:spLocks noGrp="1"/>
          </p:cNvSpPr>
          <p:nvPr>
            <p:ph type="ftr" sz="quarter" idx="11"/>
          </p:nvPr>
        </p:nvSpPr>
        <p:spPr/>
        <p:txBody>
          <a:bodyPr/>
          <a:lstStyle/>
          <a:p>
            <a:r>
              <a:rPr lang="nl-NL"/>
              <a:t>Titel van de presentatie</a:t>
            </a:r>
            <a:endParaRPr lang="nl-NL" dirty="0"/>
          </a:p>
        </p:txBody>
      </p:sp>
      <p:pic>
        <p:nvPicPr>
          <p:cNvPr id="7" name="Afbeelding 6">
            <a:extLst>
              <a:ext uri="{FF2B5EF4-FFF2-40B4-BE49-F238E27FC236}">
                <a16:creationId xmlns:a16="http://schemas.microsoft.com/office/drawing/2014/main" id="{23C814C3-3316-CE75-5082-0A9454EAA3F8}"/>
              </a:ext>
            </a:extLst>
          </p:cNvPr>
          <p:cNvPicPr>
            <a:picLocks noChangeAspect="1"/>
          </p:cNvPicPr>
          <p:nvPr/>
        </p:nvPicPr>
        <p:blipFill>
          <a:blip r:embed="rId5"/>
          <a:stretch>
            <a:fillRect/>
          </a:stretch>
        </p:blipFill>
        <p:spPr>
          <a:xfrm>
            <a:off x="8686869" y="1448792"/>
            <a:ext cx="2642261" cy="1675699"/>
          </a:xfrm>
          <a:prstGeom prst="rect">
            <a:avLst/>
          </a:prstGeom>
        </p:spPr>
      </p:pic>
    </p:spTree>
    <p:extLst>
      <p:ext uri="{BB962C8B-B14F-4D97-AF65-F5344CB8AC3E}">
        <p14:creationId xmlns:p14="http://schemas.microsoft.com/office/powerpoint/2010/main" val="1131867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E974F-06DA-BB7D-CF18-8E18E18B0ACE}"/>
              </a:ext>
            </a:extLst>
          </p:cNvPr>
          <p:cNvSpPr>
            <a:spLocks noGrp="1"/>
          </p:cNvSpPr>
          <p:nvPr>
            <p:ph type="title"/>
          </p:nvPr>
        </p:nvSpPr>
        <p:spPr/>
        <p:txBody>
          <a:bodyPr/>
          <a:lstStyle/>
          <a:p>
            <a:r>
              <a:rPr lang="nl-NL" dirty="0"/>
              <a:t>Wat jij kunt doen..</a:t>
            </a:r>
          </a:p>
        </p:txBody>
      </p:sp>
      <p:sp>
        <p:nvSpPr>
          <p:cNvPr id="3" name="Tijdelijke aanduiding voor inhoud 2">
            <a:extLst>
              <a:ext uri="{FF2B5EF4-FFF2-40B4-BE49-F238E27FC236}">
                <a16:creationId xmlns:a16="http://schemas.microsoft.com/office/drawing/2014/main" id="{27F6B31E-8BD8-C92D-4FA4-B5419F246F4A}"/>
              </a:ext>
            </a:extLst>
          </p:cNvPr>
          <p:cNvSpPr>
            <a:spLocks noGrp="1"/>
          </p:cNvSpPr>
          <p:nvPr>
            <p:ph idx="1"/>
          </p:nvPr>
        </p:nvSpPr>
        <p:spPr>
          <a:xfrm>
            <a:off x="928800" y="1546715"/>
            <a:ext cx="8884800" cy="534085"/>
          </a:xfrm>
        </p:spPr>
        <p:txBody>
          <a:bodyPr/>
          <a:lstStyle/>
          <a:p>
            <a:pPr marL="0" indent="0">
              <a:buFont typeface="Arial" panose="020B0604020202020204" pitchFamily="34" charset="0"/>
              <a:buNone/>
            </a:pPr>
            <a:r>
              <a:rPr lang="nl-NL" sz="2800" i="1" dirty="0">
                <a:solidFill>
                  <a:srgbClr val="FF0000"/>
                </a:solidFill>
              </a:rPr>
              <a:t>Een hacker richt zijn vizier bijna altijd op mensen!</a:t>
            </a:r>
          </a:p>
          <a:p>
            <a:pPr marL="0" indent="0">
              <a:buFont typeface="Arial" panose="020B0604020202020204" pitchFamily="34" charset="0"/>
              <a:buNone/>
            </a:pPr>
            <a:r>
              <a:rPr lang="nl-NL" sz="2800" i="1" dirty="0">
                <a:solidFill>
                  <a:srgbClr val="FF0000"/>
                </a:solidFill>
              </a:rPr>
              <a:t>(om binnen te komen )</a:t>
            </a:r>
            <a:endParaRPr lang="nl-NL" sz="2800" i="1" dirty="0"/>
          </a:p>
          <a:p>
            <a:pPr marL="0" indent="0">
              <a:buNone/>
            </a:pPr>
            <a:r>
              <a:rPr lang="nl-NL" dirty="0">
                <a:solidFill>
                  <a:srgbClr val="FF0000"/>
                </a:solidFill>
              </a:rPr>
              <a:t>.</a:t>
            </a:r>
            <a:endParaRPr lang="nl-NL" sz="2400" dirty="0"/>
          </a:p>
          <a:p>
            <a:endParaRPr lang="nl-NL" sz="2400" dirty="0"/>
          </a:p>
          <a:p>
            <a:pPr marL="0" indent="0">
              <a:buNone/>
            </a:pPr>
            <a:endParaRPr lang="nl-NL" sz="2400" dirty="0"/>
          </a:p>
          <a:p>
            <a:pPr marL="0" indent="0">
              <a:buNone/>
            </a:pPr>
            <a:endParaRPr lang="nl-NL" dirty="0"/>
          </a:p>
        </p:txBody>
      </p:sp>
      <p:sp>
        <p:nvSpPr>
          <p:cNvPr id="4" name="Tijdelijke aanduiding voor datum 3">
            <a:extLst>
              <a:ext uri="{FF2B5EF4-FFF2-40B4-BE49-F238E27FC236}">
                <a16:creationId xmlns:a16="http://schemas.microsoft.com/office/drawing/2014/main" id="{A2ECE299-65D8-AFD7-D219-E2A178EBAC6F}"/>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7" name="Afbeelding 6">
            <a:extLst>
              <a:ext uri="{FF2B5EF4-FFF2-40B4-BE49-F238E27FC236}">
                <a16:creationId xmlns:a16="http://schemas.microsoft.com/office/drawing/2014/main" id="{21313CC3-2A54-55F6-019B-0D292443471A}"/>
              </a:ext>
            </a:extLst>
          </p:cNvPr>
          <p:cNvPicPr>
            <a:picLocks noChangeAspect="1"/>
          </p:cNvPicPr>
          <p:nvPr/>
        </p:nvPicPr>
        <p:blipFill>
          <a:blip r:embed="rId3"/>
          <a:stretch>
            <a:fillRect/>
          </a:stretch>
        </p:blipFill>
        <p:spPr>
          <a:xfrm>
            <a:off x="3831501" y="2596536"/>
            <a:ext cx="3808998" cy="3382128"/>
          </a:xfrm>
          <a:prstGeom prst="rect">
            <a:avLst/>
          </a:prstGeom>
        </p:spPr>
      </p:pic>
      <p:sp>
        <p:nvSpPr>
          <p:cNvPr id="6" name="Tijdelijke aanduiding voor inhoud 2">
            <a:extLst>
              <a:ext uri="{FF2B5EF4-FFF2-40B4-BE49-F238E27FC236}">
                <a16:creationId xmlns:a16="http://schemas.microsoft.com/office/drawing/2014/main" id="{8DA174BC-FA4D-A383-548D-1D0BFA8E6B27}"/>
              </a:ext>
            </a:extLst>
          </p:cNvPr>
          <p:cNvSpPr txBox="1">
            <a:spLocks/>
          </p:cNvSpPr>
          <p:nvPr/>
        </p:nvSpPr>
        <p:spPr>
          <a:xfrm>
            <a:off x="7387200" y="5472000"/>
            <a:ext cx="4688400" cy="765895"/>
          </a:xfrm>
          <a:prstGeom prst="rect">
            <a:avLst/>
          </a:prstGeom>
        </p:spPr>
        <p:txBody>
          <a:bodyPr vert="horz" lIns="0" tIns="0" rIns="0" bIns="0" rtlCol="0">
            <a:noAutofit/>
          </a:bodyPr>
          <a:lstStyle>
            <a:lvl1pPr marL="288000" indent="-288000" algn="l" defTabSz="914400" rtl="0" eaLnBrk="1" latinLnBrk="0" hangingPunct="1">
              <a:lnSpc>
                <a:spcPct val="90000"/>
              </a:lnSpc>
              <a:spcBef>
                <a:spcPts val="1000"/>
              </a:spcBef>
              <a:buClr>
                <a:schemeClr val="accent3"/>
              </a:buClr>
              <a:buSzPct val="100000"/>
              <a:buFont typeface="Arial" panose="020B0604020202020204" pitchFamily="34" charset="0"/>
              <a:buChar char="•"/>
              <a:defRPr sz="2800" b="0" i="0" kern="1200" baseline="0">
                <a:solidFill>
                  <a:schemeClr val="bg1"/>
                </a:solidFill>
                <a:latin typeface="+mn-lt"/>
                <a:ea typeface="+mn-ea"/>
                <a:cs typeface="+mn-cs"/>
              </a:defRPr>
            </a:lvl1pPr>
            <a:lvl2pPr marL="504000" indent="-216000" algn="l" defTabSz="288000" rtl="0" eaLnBrk="1" latinLnBrk="0" hangingPunct="1">
              <a:lnSpc>
                <a:spcPct val="90000"/>
              </a:lnSpc>
              <a:spcBef>
                <a:spcPts val="500"/>
              </a:spcBef>
              <a:buFont typeface="Systeemlettertype"/>
              <a:buChar char="-"/>
              <a:tabLst>
                <a:tab pos="288000" algn="l"/>
              </a:tabLst>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1600" i="1" dirty="0"/>
          </a:p>
          <a:p>
            <a:pPr marL="0" indent="0">
              <a:buFont typeface="Arial" panose="020B0604020202020204" pitchFamily="34" charset="0"/>
              <a:buNone/>
            </a:pPr>
            <a:endParaRPr lang="nl-NL" sz="1600" i="1" dirty="0"/>
          </a:p>
          <a:p>
            <a:pPr marL="0" indent="0">
              <a:buFont typeface="Arial" panose="020B0604020202020204" pitchFamily="34" charset="0"/>
              <a:buNone/>
            </a:pPr>
            <a:endParaRPr lang="nl-NL" sz="1800" i="1" dirty="0"/>
          </a:p>
        </p:txBody>
      </p:sp>
    </p:spTree>
    <p:extLst>
      <p:ext uri="{BB962C8B-B14F-4D97-AF65-F5344CB8AC3E}">
        <p14:creationId xmlns:p14="http://schemas.microsoft.com/office/powerpoint/2010/main" val="3646102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E974F-06DA-BB7D-CF18-8E18E18B0ACE}"/>
              </a:ext>
            </a:extLst>
          </p:cNvPr>
          <p:cNvSpPr>
            <a:spLocks noGrp="1"/>
          </p:cNvSpPr>
          <p:nvPr>
            <p:ph type="title"/>
          </p:nvPr>
        </p:nvSpPr>
        <p:spPr/>
        <p:txBody>
          <a:bodyPr/>
          <a:lstStyle/>
          <a:p>
            <a:r>
              <a:rPr lang="nl-NL" dirty="0"/>
              <a:t>Wat kun jij doen..</a:t>
            </a:r>
          </a:p>
        </p:txBody>
      </p:sp>
      <p:sp>
        <p:nvSpPr>
          <p:cNvPr id="3" name="Tijdelijke aanduiding voor inhoud 2">
            <a:extLst>
              <a:ext uri="{FF2B5EF4-FFF2-40B4-BE49-F238E27FC236}">
                <a16:creationId xmlns:a16="http://schemas.microsoft.com/office/drawing/2014/main" id="{27F6B31E-8BD8-C92D-4FA4-B5419F246F4A}"/>
              </a:ext>
            </a:extLst>
          </p:cNvPr>
          <p:cNvSpPr>
            <a:spLocks noGrp="1"/>
          </p:cNvSpPr>
          <p:nvPr>
            <p:ph idx="1"/>
          </p:nvPr>
        </p:nvSpPr>
        <p:spPr>
          <a:xfrm>
            <a:off x="1512000" y="1440000"/>
            <a:ext cx="9540000" cy="3369600"/>
          </a:xfrm>
        </p:spPr>
        <p:txBody>
          <a:bodyPr/>
          <a:lstStyle/>
          <a:p>
            <a:pPr marL="0" indent="0">
              <a:buNone/>
            </a:pPr>
            <a:r>
              <a:rPr lang="nl-NL" dirty="0">
                <a:solidFill>
                  <a:srgbClr val="FF0000"/>
                </a:solidFill>
              </a:rPr>
              <a:t>Anti hacktips:</a:t>
            </a:r>
          </a:p>
          <a:p>
            <a:pPr marL="0" indent="0">
              <a:buNone/>
            </a:pPr>
            <a:r>
              <a:rPr lang="nl-NL" sz="2400" dirty="0"/>
              <a:t> </a:t>
            </a:r>
            <a:endParaRPr lang="nl-NL" sz="2000" dirty="0"/>
          </a:p>
          <a:p>
            <a:r>
              <a:rPr lang="nl-NL" sz="2400" dirty="0"/>
              <a:t>Bepaal jouw </a:t>
            </a:r>
            <a:r>
              <a:rPr lang="nl-NL" sz="2400" b="1" dirty="0"/>
              <a:t>meest waardevolle website/cloudapplicaties</a:t>
            </a:r>
            <a:r>
              <a:rPr lang="nl-NL" sz="2400" dirty="0"/>
              <a:t>. </a:t>
            </a:r>
          </a:p>
          <a:p>
            <a:pPr lvl="1"/>
            <a:r>
              <a:rPr lang="nl-NL" sz="2000" dirty="0"/>
              <a:t>Maak een top 10 lijstje. </a:t>
            </a:r>
          </a:p>
          <a:p>
            <a:pPr lvl="1"/>
            <a:r>
              <a:rPr lang="nl-NL" sz="2000" dirty="0"/>
              <a:t>Prioriteer dit lijstje.</a:t>
            </a:r>
          </a:p>
          <a:p>
            <a:pPr lvl="1"/>
            <a:r>
              <a:rPr lang="nl-NL" sz="2000" dirty="0"/>
              <a:t>Beveilig de top drie met 2FA en een lange Wachtzin.</a:t>
            </a:r>
          </a:p>
          <a:p>
            <a:pPr lvl="2"/>
            <a:r>
              <a:rPr lang="nl-NL" sz="1600" dirty="0"/>
              <a:t>(welk mailadres geef je altijd bij het aanmaken van een Account?)</a:t>
            </a:r>
          </a:p>
          <a:p>
            <a:pPr lvl="2"/>
            <a:r>
              <a:rPr lang="nl-NL" sz="1600" dirty="0"/>
              <a:t>(meestal is dit je Google, Apple of Microsoft omgeving)  </a:t>
            </a:r>
          </a:p>
          <a:p>
            <a:pPr lvl="1"/>
            <a:r>
              <a:rPr lang="nl-NL" sz="2000" dirty="0"/>
              <a:t>Beveilig de overige met minimaal een lange Wachtzin. </a:t>
            </a:r>
          </a:p>
          <a:p>
            <a:endParaRPr lang="nl-NL" sz="2000" dirty="0"/>
          </a:p>
          <a:p>
            <a:pPr marL="0" indent="0">
              <a:buNone/>
            </a:pPr>
            <a:endParaRPr lang="nl-NL" sz="2400" dirty="0"/>
          </a:p>
          <a:p>
            <a:pPr marL="0" indent="0">
              <a:buNone/>
            </a:pPr>
            <a:endParaRPr lang="nl-NL" sz="2400" dirty="0"/>
          </a:p>
          <a:p>
            <a:pPr marL="0" indent="0">
              <a:buNone/>
            </a:pPr>
            <a:endParaRPr lang="nl-NL" dirty="0"/>
          </a:p>
        </p:txBody>
      </p:sp>
      <p:sp>
        <p:nvSpPr>
          <p:cNvPr id="4" name="Tijdelijke aanduiding voor datum 3">
            <a:extLst>
              <a:ext uri="{FF2B5EF4-FFF2-40B4-BE49-F238E27FC236}">
                <a16:creationId xmlns:a16="http://schemas.microsoft.com/office/drawing/2014/main" id="{A2ECE299-65D8-AFD7-D219-E2A178EBAC6F}"/>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9218" name="Picture 2" descr="Lijst Icoon Symbool - Gratis vectorafbeelding op Pixabay ...">
            <a:extLst>
              <a:ext uri="{FF2B5EF4-FFF2-40B4-BE49-F238E27FC236}">
                <a16:creationId xmlns:a16="http://schemas.microsoft.com/office/drawing/2014/main" id="{966CB204-DE33-FDFE-D56B-01CD9E79B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9400" y="297182"/>
            <a:ext cx="2041200" cy="204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4983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E974F-06DA-BB7D-CF18-8E18E18B0ACE}"/>
              </a:ext>
            </a:extLst>
          </p:cNvPr>
          <p:cNvSpPr>
            <a:spLocks noGrp="1"/>
          </p:cNvSpPr>
          <p:nvPr>
            <p:ph type="title"/>
          </p:nvPr>
        </p:nvSpPr>
        <p:spPr/>
        <p:txBody>
          <a:bodyPr/>
          <a:lstStyle/>
          <a:p>
            <a:r>
              <a:rPr lang="nl-NL" dirty="0"/>
              <a:t>Wat kun jij doen..</a:t>
            </a:r>
          </a:p>
        </p:txBody>
      </p:sp>
      <p:sp>
        <p:nvSpPr>
          <p:cNvPr id="3" name="Tijdelijke aanduiding voor inhoud 2">
            <a:extLst>
              <a:ext uri="{FF2B5EF4-FFF2-40B4-BE49-F238E27FC236}">
                <a16:creationId xmlns:a16="http://schemas.microsoft.com/office/drawing/2014/main" id="{27F6B31E-8BD8-C92D-4FA4-B5419F246F4A}"/>
              </a:ext>
            </a:extLst>
          </p:cNvPr>
          <p:cNvSpPr>
            <a:spLocks noGrp="1"/>
          </p:cNvSpPr>
          <p:nvPr>
            <p:ph idx="1"/>
          </p:nvPr>
        </p:nvSpPr>
        <p:spPr/>
        <p:txBody>
          <a:bodyPr/>
          <a:lstStyle/>
          <a:p>
            <a:pPr marL="0" indent="0">
              <a:buNone/>
            </a:pPr>
            <a:r>
              <a:rPr lang="nl-NL" dirty="0">
                <a:solidFill>
                  <a:srgbClr val="FF0000"/>
                </a:solidFill>
              </a:rPr>
              <a:t>Anti hacktips:</a:t>
            </a:r>
          </a:p>
          <a:p>
            <a:pPr marL="0" indent="0">
              <a:buNone/>
            </a:pPr>
            <a:r>
              <a:rPr lang="nl-NL" sz="2400" dirty="0"/>
              <a:t> </a:t>
            </a:r>
            <a:endParaRPr lang="nl-NL" sz="2000" dirty="0"/>
          </a:p>
          <a:p>
            <a:pPr marL="288000" lvl="1" indent="0">
              <a:buNone/>
            </a:pPr>
            <a:r>
              <a:rPr lang="nl-NL" sz="2400" dirty="0"/>
              <a:t>Maak gebruik van de </a:t>
            </a:r>
            <a:r>
              <a:rPr lang="nl-NL" sz="2400" b="1" dirty="0"/>
              <a:t>(ingebouwde) wachtwoordmanager</a:t>
            </a:r>
            <a:r>
              <a:rPr lang="nl-NL" sz="2400" dirty="0"/>
              <a:t>.</a:t>
            </a:r>
          </a:p>
          <a:p>
            <a:pPr marL="1257300" lvl="2" indent="-342900">
              <a:buFont typeface="Arial" panose="020B0604020202020204" pitchFamily="34" charset="0"/>
              <a:buChar char="•"/>
            </a:pPr>
            <a:r>
              <a:rPr lang="nl-NL" dirty="0"/>
              <a:t>Steeds meer grote Cloudsystemen (Google, Apple en Microsoft) werken met een wachtwoordboekje. </a:t>
            </a:r>
          </a:p>
          <a:p>
            <a:pPr marL="1257300" lvl="2" indent="-342900">
              <a:buFont typeface="Arial" panose="020B0604020202020204" pitchFamily="34" charset="0"/>
              <a:buChar char="•"/>
            </a:pPr>
            <a:r>
              <a:rPr lang="nl-NL" dirty="0"/>
              <a:t>Laat de wachtwoordmanager voor de overige sites een wachtwoord aanmaken.</a:t>
            </a:r>
          </a:p>
          <a:p>
            <a:pPr marL="0" indent="0">
              <a:buNone/>
            </a:pPr>
            <a:endParaRPr lang="nl-NL" sz="2400" dirty="0"/>
          </a:p>
          <a:p>
            <a:endParaRPr lang="nl-NL" sz="2000" dirty="0"/>
          </a:p>
          <a:p>
            <a:pPr marL="0" indent="0">
              <a:buNone/>
            </a:pPr>
            <a:endParaRPr lang="nl-NL" sz="2400" dirty="0"/>
          </a:p>
          <a:p>
            <a:pPr marL="0" indent="0">
              <a:buNone/>
            </a:pPr>
            <a:endParaRPr lang="nl-NL" sz="2400" dirty="0"/>
          </a:p>
          <a:p>
            <a:pPr marL="0" indent="0">
              <a:buNone/>
            </a:pPr>
            <a:endParaRPr lang="nl-NL" dirty="0"/>
          </a:p>
        </p:txBody>
      </p:sp>
      <p:sp>
        <p:nvSpPr>
          <p:cNvPr id="4" name="Tijdelijke aanduiding voor datum 3">
            <a:extLst>
              <a:ext uri="{FF2B5EF4-FFF2-40B4-BE49-F238E27FC236}">
                <a16:creationId xmlns:a16="http://schemas.microsoft.com/office/drawing/2014/main" id="{A2ECE299-65D8-AFD7-D219-E2A178EBAC6F}"/>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DFEC29B1-5D3C-2D1C-4C87-C2C4398FABDA}"/>
              </a:ext>
            </a:extLst>
          </p:cNvPr>
          <p:cNvSpPr>
            <a:spLocks noGrp="1"/>
          </p:cNvSpPr>
          <p:nvPr>
            <p:ph type="ftr" sz="quarter" idx="11"/>
          </p:nvPr>
        </p:nvSpPr>
        <p:spPr/>
        <p:txBody>
          <a:bodyPr/>
          <a:lstStyle/>
          <a:p>
            <a:r>
              <a:rPr lang="nl-NL"/>
              <a:t>Titel van de presentatie</a:t>
            </a:r>
            <a:endParaRPr lang="nl-NL" dirty="0"/>
          </a:p>
        </p:txBody>
      </p:sp>
      <p:pic>
        <p:nvPicPr>
          <p:cNvPr id="7" name="Afbeelding 6">
            <a:extLst>
              <a:ext uri="{FF2B5EF4-FFF2-40B4-BE49-F238E27FC236}">
                <a16:creationId xmlns:a16="http://schemas.microsoft.com/office/drawing/2014/main" id="{14AEF022-EB47-3EB6-72B6-F4900C0F6449}"/>
              </a:ext>
            </a:extLst>
          </p:cNvPr>
          <p:cNvPicPr>
            <a:picLocks noChangeAspect="1"/>
          </p:cNvPicPr>
          <p:nvPr/>
        </p:nvPicPr>
        <p:blipFill>
          <a:blip r:embed="rId3"/>
          <a:stretch>
            <a:fillRect/>
          </a:stretch>
        </p:blipFill>
        <p:spPr>
          <a:xfrm>
            <a:off x="3206063" y="4140423"/>
            <a:ext cx="2515873" cy="1777977"/>
          </a:xfrm>
          <a:prstGeom prst="rect">
            <a:avLst/>
          </a:prstGeom>
        </p:spPr>
      </p:pic>
      <p:pic>
        <p:nvPicPr>
          <p:cNvPr id="9" name="Afbeelding 8">
            <a:extLst>
              <a:ext uri="{FF2B5EF4-FFF2-40B4-BE49-F238E27FC236}">
                <a16:creationId xmlns:a16="http://schemas.microsoft.com/office/drawing/2014/main" id="{AFE2E774-7145-501A-1021-DD0D39C27D9F}"/>
              </a:ext>
            </a:extLst>
          </p:cNvPr>
          <p:cNvPicPr>
            <a:picLocks noChangeAspect="1"/>
          </p:cNvPicPr>
          <p:nvPr/>
        </p:nvPicPr>
        <p:blipFill>
          <a:blip r:embed="rId4"/>
          <a:stretch>
            <a:fillRect/>
          </a:stretch>
        </p:blipFill>
        <p:spPr>
          <a:xfrm>
            <a:off x="5939375" y="4601540"/>
            <a:ext cx="2124625" cy="1158460"/>
          </a:xfrm>
          <a:prstGeom prst="rect">
            <a:avLst/>
          </a:prstGeom>
          <a:ln>
            <a:noFill/>
          </a:ln>
          <a:effectLst>
            <a:softEdge rad="112500"/>
          </a:effectLst>
        </p:spPr>
      </p:pic>
    </p:spTree>
    <p:extLst>
      <p:ext uri="{BB962C8B-B14F-4D97-AF65-F5344CB8AC3E}">
        <p14:creationId xmlns:p14="http://schemas.microsoft.com/office/powerpoint/2010/main" val="30609996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E974F-06DA-BB7D-CF18-8E18E18B0ACE}"/>
              </a:ext>
            </a:extLst>
          </p:cNvPr>
          <p:cNvSpPr>
            <a:spLocks noGrp="1"/>
          </p:cNvSpPr>
          <p:nvPr>
            <p:ph type="title"/>
          </p:nvPr>
        </p:nvSpPr>
        <p:spPr/>
        <p:txBody>
          <a:bodyPr/>
          <a:lstStyle/>
          <a:p>
            <a:r>
              <a:rPr lang="nl-NL" dirty="0"/>
              <a:t>Wat kun jij doen..</a:t>
            </a:r>
          </a:p>
        </p:txBody>
      </p:sp>
      <p:sp>
        <p:nvSpPr>
          <p:cNvPr id="4" name="Tijdelijke aanduiding voor datum 3">
            <a:extLst>
              <a:ext uri="{FF2B5EF4-FFF2-40B4-BE49-F238E27FC236}">
                <a16:creationId xmlns:a16="http://schemas.microsoft.com/office/drawing/2014/main" id="{A2ECE299-65D8-AFD7-D219-E2A178EBAC6F}"/>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DFEC29B1-5D3C-2D1C-4C87-C2C4398FABDA}"/>
              </a:ext>
            </a:extLst>
          </p:cNvPr>
          <p:cNvSpPr>
            <a:spLocks noGrp="1"/>
          </p:cNvSpPr>
          <p:nvPr>
            <p:ph type="ftr" sz="quarter" idx="11"/>
          </p:nvPr>
        </p:nvSpPr>
        <p:spPr/>
        <p:txBody>
          <a:bodyPr/>
          <a:lstStyle/>
          <a:p>
            <a:r>
              <a:rPr lang="nl-NL"/>
              <a:t>Titel van de presentatie</a:t>
            </a:r>
            <a:endParaRPr lang="nl-NL" dirty="0"/>
          </a:p>
        </p:txBody>
      </p:sp>
      <p:pic>
        <p:nvPicPr>
          <p:cNvPr id="1026" name="Picture 2">
            <a:extLst>
              <a:ext uri="{FF2B5EF4-FFF2-40B4-BE49-F238E27FC236}">
                <a16:creationId xmlns:a16="http://schemas.microsoft.com/office/drawing/2014/main" id="{2241C64F-6032-C854-E291-9935B69C59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240" y="1372574"/>
            <a:ext cx="3043635" cy="4714416"/>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a:extLst>
              <a:ext uri="{FF2B5EF4-FFF2-40B4-BE49-F238E27FC236}">
                <a16:creationId xmlns:a16="http://schemas.microsoft.com/office/drawing/2014/main" id="{F22D287E-B660-9298-0C51-7C5F4DBC2846}"/>
              </a:ext>
            </a:extLst>
          </p:cNvPr>
          <p:cNvPicPr>
            <a:picLocks noChangeAspect="1"/>
          </p:cNvPicPr>
          <p:nvPr/>
        </p:nvPicPr>
        <p:blipFill>
          <a:blip r:embed="rId4"/>
          <a:stretch>
            <a:fillRect/>
          </a:stretch>
        </p:blipFill>
        <p:spPr>
          <a:xfrm>
            <a:off x="1315555" y="3429000"/>
            <a:ext cx="2102814" cy="2204352"/>
          </a:xfrm>
          <a:prstGeom prst="rect">
            <a:avLst/>
          </a:prstGeom>
        </p:spPr>
      </p:pic>
    </p:spTree>
    <p:extLst>
      <p:ext uri="{BB962C8B-B14F-4D97-AF65-F5344CB8AC3E}">
        <p14:creationId xmlns:p14="http://schemas.microsoft.com/office/powerpoint/2010/main" val="3870059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E974F-06DA-BB7D-CF18-8E18E18B0ACE}"/>
              </a:ext>
            </a:extLst>
          </p:cNvPr>
          <p:cNvSpPr>
            <a:spLocks noGrp="1"/>
          </p:cNvSpPr>
          <p:nvPr>
            <p:ph type="title"/>
          </p:nvPr>
        </p:nvSpPr>
        <p:spPr/>
        <p:txBody>
          <a:bodyPr/>
          <a:lstStyle/>
          <a:p>
            <a:r>
              <a:rPr lang="nl-NL" dirty="0"/>
              <a:t>Wat kun jij doen..</a:t>
            </a:r>
          </a:p>
        </p:txBody>
      </p:sp>
      <p:sp>
        <p:nvSpPr>
          <p:cNvPr id="3" name="Tijdelijke aanduiding voor inhoud 2">
            <a:extLst>
              <a:ext uri="{FF2B5EF4-FFF2-40B4-BE49-F238E27FC236}">
                <a16:creationId xmlns:a16="http://schemas.microsoft.com/office/drawing/2014/main" id="{27F6B31E-8BD8-C92D-4FA4-B5419F246F4A}"/>
              </a:ext>
            </a:extLst>
          </p:cNvPr>
          <p:cNvSpPr>
            <a:spLocks noGrp="1"/>
          </p:cNvSpPr>
          <p:nvPr>
            <p:ph idx="1"/>
          </p:nvPr>
        </p:nvSpPr>
        <p:spPr/>
        <p:txBody>
          <a:bodyPr/>
          <a:lstStyle/>
          <a:p>
            <a:pPr marL="0" indent="0">
              <a:buNone/>
            </a:pPr>
            <a:r>
              <a:rPr lang="nl-NL" dirty="0">
                <a:solidFill>
                  <a:srgbClr val="FF0000"/>
                </a:solidFill>
              </a:rPr>
              <a:t>Anti hacktips:</a:t>
            </a:r>
          </a:p>
          <a:p>
            <a:pPr marL="0" indent="0">
              <a:buNone/>
            </a:pPr>
            <a:endParaRPr lang="nl-NL" dirty="0">
              <a:solidFill>
                <a:srgbClr val="FF0000"/>
              </a:solidFill>
            </a:endParaRPr>
          </a:p>
          <a:p>
            <a:r>
              <a:rPr lang="nl-NL" sz="2400" dirty="0"/>
              <a:t>Reparatie? Geef je </a:t>
            </a:r>
            <a:r>
              <a:rPr lang="nl-NL" sz="2400" b="1" dirty="0"/>
              <a:t>loginaccount niet af</a:t>
            </a:r>
            <a:r>
              <a:rPr lang="nl-NL" sz="2400" dirty="0"/>
              <a:t>. </a:t>
            </a:r>
            <a:r>
              <a:rPr lang="nl-NL" sz="1600" dirty="0"/>
              <a:t>(ook niet bij IPOS)</a:t>
            </a:r>
          </a:p>
          <a:p>
            <a:r>
              <a:rPr lang="nl-NL" sz="2400" dirty="0"/>
              <a:t>Geef je telefoon niet </a:t>
            </a:r>
            <a:r>
              <a:rPr lang="nl-NL" sz="2400" dirty="0" err="1"/>
              <a:t>onvergrendeld</a:t>
            </a:r>
            <a:r>
              <a:rPr lang="nl-NL" sz="2400" dirty="0"/>
              <a:t> af.</a:t>
            </a:r>
          </a:p>
          <a:p>
            <a:endParaRPr lang="nl-NL" sz="2400" dirty="0"/>
          </a:p>
          <a:p>
            <a:r>
              <a:rPr lang="nl-NL" sz="2400" dirty="0"/>
              <a:t>Bij verlaten van je pc </a:t>
            </a:r>
            <a:r>
              <a:rPr lang="nl-NL" sz="2400" b="1" dirty="0"/>
              <a:t>vergrendel </a:t>
            </a:r>
            <a:r>
              <a:rPr lang="nl-NL" sz="2400" dirty="0"/>
              <a:t>deze. </a:t>
            </a:r>
            <a:r>
              <a:rPr lang="nl-NL" sz="1800" dirty="0"/>
              <a:t>(klepdicht, of CTRL- L) </a:t>
            </a:r>
          </a:p>
          <a:p>
            <a:endParaRPr lang="nl-NL" sz="2400" dirty="0"/>
          </a:p>
          <a:p>
            <a:pPr marL="0" indent="0">
              <a:buNone/>
            </a:pPr>
            <a:endParaRPr lang="nl-NL" sz="2400" dirty="0"/>
          </a:p>
          <a:p>
            <a:pPr marL="0" indent="0">
              <a:buNone/>
            </a:pPr>
            <a:endParaRPr lang="nl-NL" dirty="0"/>
          </a:p>
        </p:txBody>
      </p:sp>
      <p:sp>
        <p:nvSpPr>
          <p:cNvPr id="4" name="Tijdelijke aanduiding voor datum 3">
            <a:extLst>
              <a:ext uri="{FF2B5EF4-FFF2-40B4-BE49-F238E27FC236}">
                <a16:creationId xmlns:a16="http://schemas.microsoft.com/office/drawing/2014/main" id="{A2ECE299-65D8-AFD7-D219-E2A178EBAC6F}"/>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6" name="Picture 2">
            <a:extLst>
              <a:ext uri="{FF2B5EF4-FFF2-40B4-BE49-F238E27FC236}">
                <a16:creationId xmlns:a16="http://schemas.microsoft.com/office/drawing/2014/main" id="{0B6A42B2-1B29-FEEF-62A5-E02386BD23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8400" y="4380198"/>
            <a:ext cx="1976766" cy="1037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585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E974F-06DA-BB7D-CF18-8E18E18B0ACE}"/>
              </a:ext>
            </a:extLst>
          </p:cNvPr>
          <p:cNvSpPr>
            <a:spLocks noGrp="1"/>
          </p:cNvSpPr>
          <p:nvPr>
            <p:ph type="title"/>
          </p:nvPr>
        </p:nvSpPr>
        <p:spPr/>
        <p:txBody>
          <a:bodyPr/>
          <a:lstStyle/>
          <a:p>
            <a:r>
              <a:rPr lang="nl-NL" dirty="0"/>
              <a:t>Wat kun jij doen..</a:t>
            </a:r>
          </a:p>
        </p:txBody>
      </p:sp>
      <p:sp>
        <p:nvSpPr>
          <p:cNvPr id="3" name="Tijdelijke aanduiding voor inhoud 2">
            <a:extLst>
              <a:ext uri="{FF2B5EF4-FFF2-40B4-BE49-F238E27FC236}">
                <a16:creationId xmlns:a16="http://schemas.microsoft.com/office/drawing/2014/main" id="{27F6B31E-8BD8-C92D-4FA4-B5419F246F4A}"/>
              </a:ext>
            </a:extLst>
          </p:cNvPr>
          <p:cNvSpPr>
            <a:spLocks noGrp="1"/>
          </p:cNvSpPr>
          <p:nvPr>
            <p:ph idx="1"/>
          </p:nvPr>
        </p:nvSpPr>
        <p:spPr>
          <a:xfrm>
            <a:off x="1512000" y="1440000"/>
            <a:ext cx="8496000" cy="1989000"/>
          </a:xfrm>
        </p:spPr>
        <p:txBody>
          <a:bodyPr/>
          <a:lstStyle/>
          <a:p>
            <a:pPr marL="0" indent="0">
              <a:buNone/>
            </a:pPr>
            <a:r>
              <a:rPr lang="nl-NL" dirty="0">
                <a:solidFill>
                  <a:srgbClr val="FF0000"/>
                </a:solidFill>
              </a:rPr>
              <a:t>Anti hacktips:</a:t>
            </a:r>
          </a:p>
          <a:p>
            <a:pPr marL="0" indent="0">
              <a:buNone/>
            </a:pPr>
            <a:endParaRPr lang="nl-NL" dirty="0">
              <a:solidFill>
                <a:srgbClr val="FF0000"/>
              </a:solidFill>
            </a:endParaRPr>
          </a:p>
          <a:p>
            <a:r>
              <a:rPr lang="nl-NL" sz="2400" dirty="0"/>
              <a:t>Updaten je software.</a:t>
            </a:r>
          </a:p>
          <a:p>
            <a:pPr lvl="1"/>
            <a:r>
              <a:rPr lang="nl-NL" sz="2000" dirty="0"/>
              <a:t>Controleer of de automatisch update optie aanstaat.</a:t>
            </a:r>
          </a:p>
          <a:p>
            <a:endParaRPr lang="nl-NL" sz="2400" dirty="0"/>
          </a:p>
          <a:p>
            <a:pPr marL="0" indent="0">
              <a:buNone/>
            </a:pPr>
            <a:endParaRPr lang="nl-NL" sz="2400" dirty="0"/>
          </a:p>
          <a:p>
            <a:pPr marL="0" indent="0">
              <a:buNone/>
            </a:pPr>
            <a:endParaRPr lang="nl-NL" dirty="0"/>
          </a:p>
        </p:txBody>
      </p:sp>
      <p:sp>
        <p:nvSpPr>
          <p:cNvPr id="4" name="Tijdelijke aanduiding voor datum 3">
            <a:extLst>
              <a:ext uri="{FF2B5EF4-FFF2-40B4-BE49-F238E27FC236}">
                <a16:creationId xmlns:a16="http://schemas.microsoft.com/office/drawing/2014/main" id="{A2ECE299-65D8-AFD7-D219-E2A178EBAC6F}"/>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10244" name="Picture 4" descr="10.400+ Update Stockillustraties, royalty-free vector illustraties en  clipart - iStock | News, Upgrade, Up to date">
            <a:extLst>
              <a:ext uri="{FF2B5EF4-FFF2-40B4-BE49-F238E27FC236}">
                <a16:creationId xmlns:a16="http://schemas.microsoft.com/office/drawing/2014/main" id="{1ADFAEA3-A896-9346-5926-8298B4C0D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8400" y="1210350"/>
            <a:ext cx="2566650" cy="256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6919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E974F-06DA-BB7D-CF18-8E18E18B0ACE}"/>
              </a:ext>
            </a:extLst>
          </p:cNvPr>
          <p:cNvSpPr>
            <a:spLocks noGrp="1"/>
          </p:cNvSpPr>
          <p:nvPr>
            <p:ph type="title"/>
          </p:nvPr>
        </p:nvSpPr>
        <p:spPr/>
        <p:txBody>
          <a:bodyPr/>
          <a:lstStyle/>
          <a:p>
            <a:r>
              <a:rPr lang="nl-NL" dirty="0"/>
              <a:t>Wat kun jij doen..</a:t>
            </a:r>
          </a:p>
        </p:txBody>
      </p:sp>
      <p:sp>
        <p:nvSpPr>
          <p:cNvPr id="3" name="Tijdelijke aanduiding voor inhoud 2">
            <a:extLst>
              <a:ext uri="{FF2B5EF4-FFF2-40B4-BE49-F238E27FC236}">
                <a16:creationId xmlns:a16="http://schemas.microsoft.com/office/drawing/2014/main" id="{27F6B31E-8BD8-C92D-4FA4-B5419F246F4A}"/>
              </a:ext>
            </a:extLst>
          </p:cNvPr>
          <p:cNvSpPr>
            <a:spLocks noGrp="1"/>
          </p:cNvSpPr>
          <p:nvPr>
            <p:ph idx="1"/>
          </p:nvPr>
        </p:nvSpPr>
        <p:spPr/>
        <p:txBody>
          <a:bodyPr/>
          <a:lstStyle/>
          <a:p>
            <a:pPr marL="0" indent="0">
              <a:buNone/>
            </a:pPr>
            <a:r>
              <a:rPr lang="nl-NL" dirty="0">
                <a:solidFill>
                  <a:srgbClr val="FF0000"/>
                </a:solidFill>
              </a:rPr>
              <a:t>Anti hacktips:</a:t>
            </a:r>
          </a:p>
          <a:p>
            <a:endParaRPr lang="nl-NL" sz="2400" dirty="0"/>
          </a:p>
          <a:p>
            <a:r>
              <a:rPr lang="nl-NL" sz="2400" b="1" dirty="0"/>
              <a:t>Let op wat je online zet.</a:t>
            </a:r>
          </a:p>
          <a:p>
            <a:pPr lvl="1"/>
            <a:r>
              <a:rPr lang="nl-NL" sz="2000" dirty="0"/>
              <a:t>Controleer je </a:t>
            </a:r>
            <a:r>
              <a:rPr lang="nl-NL" sz="2000" dirty="0" err="1"/>
              <a:t>Social</a:t>
            </a:r>
            <a:r>
              <a:rPr lang="nl-NL" sz="2000" dirty="0"/>
              <a:t> Media profielen eens.</a:t>
            </a:r>
          </a:p>
          <a:p>
            <a:pPr lvl="1"/>
            <a:r>
              <a:rPr lang="nl-NL" sz="2000" dirty="0"/>
              <a:t>Let op met wat je op zo’n profiel plaatst.</a:t>
            </a:r>
            <a:endParaRPr lang="nl-NL" sz="2400" dirty="0"/>
          </a:p>
          <a:p>
            <a:pPr marL="0" indent="0">
              <a:buNone/>
            </a:pPr>
            <a:endParaRPr lang="nl-NL" sz="2400" dirty="0"/>
          </a:p>
          <a:p>
            <a:pPr marL="0" indent="0">
              <a:buNone/>
            </a:pPr>
            <a:endParaRPr lang="nl-NL" dirty="0"/>
          </a:p>
        </p:txBody>
      </p:sp>
      <p:sp>
        <p:nvSpPr>
          <p:cNvPr id="4" name="Tijdelijke aanduiding voor datum 3">
            <a:extLst>
              <a:ext uri="{FF2B5EF4-FFF2-40B4-BE49-F238E27FC236}">
                <a16:creationId xmlns:a16="http://schemas.microsoft.com/office/drawing/2014/main" id="{A2ECE299-65D8-AFD7-D219-E2A178EBAC6F}"/>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Tree>
    <p:extLst>
      <p:ext uri="{BB962C8B-B14F-4D97-AF65-F5344CB8AC3E}">
        <p14:creationId xmlns:p14="http://schemas.microsoft.com/office/powerpoint/2010/main" val="27021098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E974F-06DA-BB7D-CF18-8E18E18B0ACE}"/>
              </a:ext>
            </a:extLst>
          </p:cNvPr>
          <p:cNvSpPr>
            <a:spLocks noGrp="1"/>
          </p:cNvSpPr>
          <p:nvPr>
            <p:ph type="title"/>
          </p:nvPr>
        </p:nvSpPr>
        <p:spPr/>
        <p:txBody>
          <a:bodyPr/>
          <a:lstStyle/>
          <a:p>
            <a:r>
              <a:rPr lang="nl-NL" dirty="0"/>
              <a:t>Wat kun jij doen..</a:t>
            </a:r>
          </a:p>
        </p:txBody>
      </p:sp>
      <p:sp>
        <p:nvSpPr>
          <p:cNvPr id="3" name="Tijdelijke aanduiding voor inhoud 2">
            <a:extLst>
              <a:ext uri="{FF2B5EF4-FFF2-40B4-BE49-F238E27FC236}">
                <a16:creationId xmlns:a16="http://schemas.microsoft.com/office/drawing/2014/main" id="{27F6B31E-8BD8-C92D-4FA4-B5419F246F4A}"/>
              </a:ext>
            </a:extLst>
          </p:cNvPr>
          <p:cNvSpPr>
            <a:spLocks noGrp="1"/>
          </p:cNvSpPr>
          <p:nvPr>
            <p:ph idx="1"/>
          </p:nvPr>
        </p:nvSpPr>
        <p:spPr>
          <a:xfrm>
            <a:off x="1512000" y="1440000"/>
            <a:ext cx="9324000" cy="4320000"/>
          </a:xfrm>
        </p:spPr>
        <p:txBody>
          <a:bodyPr/>
          <a:lstStyle/>
          <a:p>
            <a:pPr marL="0" indent="0">
              <a:buNone/>
            </a:pPr>
            <a:r>
              <a:rPr lang="nl-NL" dirty="0">
                <a:solidFill>
                  <a:srgbClr val="FF0000"/>
                </a:solidFill>
              </a:rPr>
              <a:t>Anti hacktips:</a:t>
            </a:r>
          </a:p>
          <a:p>
            <a:r>
              <a:rPr lang="nl-NL" sz="2400" dirty="0"/>
              <a:t>Maak zo min mogelijk gebruik van het </a:t>
            </a:r>
            <a:r>
              <a:rPr lang="nl-NL" sz="2400" b="1" dirty="0"/>
              <a:t>openbare Wifi netwerk</a:t>
            </a:r>
            <a:r>
              <a:rPr lang="nl-NL" sz="2400" dirty="0"/>
              <a:t>.</a:t>
            </a:r>
          </a:p>
          <a:p>
            <a:r>
              <a:rPr lang="nl-NL" sz="2400" dirty="0"/>
              <a:t>Wees alert op </a:t>
            </a:r>
            <a:r>
              <a:rPr lang="nl-NL" sz="2400" b="1" dirty="0" err="1"/>
              <a:t>Phishing</a:t>
            </a:r>
            <a:r>
              <a:rPr lang="nl-NL" sz="2400" dirty="0"/>
              <a:t>. Bij twijfel reageer niet. Ga naar het </a:t>
            </a:r>
            <a:r>
              <a:rPr lang="nl-NL" sz="2400" b="1" dirty="0"/>
              <a:t>Internet en Google </a:t>
            </a:r>
            <a:r>
              <a:rPr lang="nl-NL" sz="2400" dirty="0"/>
              <a:t>het product/ de afzender. </a:t>
            </a:r>
          </a:p>
          <a:p>
            <a:r>
              <a:rPr lang="nl-NL" sz="2400" dirty="0"/>
              <a:t>Maak een </a:t>
            </a:r>
            <a:r>
              <a:rPr lang="nl-NL" sz="2400" b="1" dirty="0" err="1"/>
              <a:t>backup</a:t>
            </a:r>
            <a:r>
              <a:rPr lang="nl-NL" sz="2400" b="1" dirty="0"/>
              <a:t>.</a:t>
            </a:r>
          </a:p>
          <a:p>
            <a:endParaRPr lang="nl-NL" sz="2400" dirty="0"/>
          </a:p>
          <a:p>
            <a:pPr marL="0" indent="0">
              <a:buNone/>
            </a:pPr>
            <a:endParaRPr lang="nl-NL" sz="2400" dirty="0"/>
          </a:p>
          <a:p>
            <a:pPr marL="0" indent="0">
              <a:buNone/>
            </a:pPr>
            <a:endParaRPr lang="nl-NL" dirty="0"/>
          </a:p>
        </p:txBody>
      </p:sp>
      <p:sp>
        <p:nvSpPr>
          <p:cNvPr id="4" name="Tijdelijke aanduiding voor datum 3">
            <a:extLst>
              <a:ext uri="{FF2B5EF4-FFF2-40B4-BE49-F238E27FC236}">
                <a16:creationId xmlns:a16="http://schemas.microsoft.com/office/drawing/2014/main" id="{A2ECE299-65D8-AFD7-D219-E2A178EBAC6F}"/>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Tree>
    <p:extLst>
      <p:ext uri="{BB962C8B-B14F-4D97-AF65-F5344CB8AC3E}">
        <p14:creationId xmlns:p14="http://schemas.microsoft.com/office/powerpoint/2010/main" val="15489568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E974F-06DA-BB7D-CF18-8E18E18B0ACE}"/>
              </a:ext>
            </a:extLst>
          </p:cNvPr>
          <p:cNvSpPr>
            <a:spLocks noGrp="1"/>
          </p:cNvSpPr>
          <p:nvPr>
            <p:ph type="title"/>
          </p:nvPr>
        </p:nvSpPr>
        <p:spPr/>
        <p:txBody>
          <a:bodyPr/>
          <a:lstStyle/>
          <a:p>
            <a:r>
              <a:rPr lang="nl-NL" dirty="0"/>
              <a:t>Door de ogen van een hacker.</a:t>
            </a:r>
          </a:p>
        </p:txBody>
      </p:sp>
      <p:sp>
        <p:nvSpPr>
          <p:cNvPr id="3" name="Tijdelijke aanduiding voor inhoud 2">
            <a:extLst>
              <a:ext uri="{FF2B5EF4-FFF2-40B4-BE49-F238E27FC236}">
                <a16:creationId xmlns:a16="http://schemas.microsoft.com/office/drawing/2014/main" id="{27F6B31E-8BD8-C92D-4FA4-B5419F246F4A}"/>
              </a:ext>
            </a:extLst>
          </p:cNvPr>
          <p:cNvSpPr>
            <a:spLocks noGrp="1"/>
          </p:cNvSpPr>
          <p:nvPr>
            <p:ph idx="1"/>
          </p:nvPr>
        </p:nvSpPr>
        <p:spPr>
          <a:xfrm>
            <a:off x="928800" y="1546715"/>
            <a:ext cx="8884800" cy="534085"/>
          </a:xfrm>
        </p:spPr>
        <p:txBody>
          <a:bodyPr/>
          <a:lstStyle/>
          <a:p>
            <a:pPr marL="0" indent="0">
              <a:buNone/>
            </a:pPr>
            <a:r>
              <a:rPr lang="nl-NL" dirty="0">
                <a:solidFill>
                  <a:schemeClr val="bg2"/>
                </a:solidFill>
              </a:rPr>
              <a:t>Ons beeld van een hacker?</a:t>
            </a:r>
            <a:endParaRPr lang="nl-NL" sz="2400" dirty="0">
              <a:solidFill>
                <a:schemeClr val="bg2"/>
              </a:solidFill>
            </a:endParaRPr>
          </a:p>
          <a:p>
            <a:endParaRPr lang="nl-NL" sz="2400" dirty="0"/>
          </a:p>
          <a:p>
            <a:pPr marL="0" indent="0">
              <a:buNone/>
            </a:pPr>
            <a:endParaRPr lang="nl-NL" sz="2400" dirty="0"/>
          </a:p>
          <a:p>
            <a:pPr marL="0" indent="0">
              <a:buNone/>
            </a:pPr>
            <a:endParaRPr lang="nl-NL" dirty="0"/>
          </a:p>
        </p:txBody>
      </p:sp>
      <p:sp>
        <p:nvSpPr>
          <p:cNvPr id="4" name="Tijdelijke aanduiding voor datum 3">
            <a:extLst>
              <a:ext uri="{FF2B5EF4-FFF2-40B4-BE49-F238E27FC236}">
                <a16:creationId xmlns:a16="http://schemas.microsoft.com/office/drawing/2014/main" id="{A2ECE299-65D8-AFD7-D219-E2A178EBAC6F}"/>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8" name="Afbeelding 7" descr="Afbeelding met overdekt, persoon, computer, computer&#10;&#10;Automatisch gegenereerde beschrijving">
            <a:extLst>
              <a:ext uri="{FF2B5EF4-FFF2-40B4-BE49-F238E27FC236}">
                <a16:creationId xmlns:a16="http://schemas.microsoft.com/office/drawing/2014/main" id="{860D805D-5251-64F6-3F07-DAB74074C4F3}"/>
              </a:ext>
            </a:extLst>
          </p:cNvPr>
          <p:cNvPicPr>
            <a:picLocks noChangeAspect="1"/>
          </p:cNvPicPr>
          <p:nvPr/>
        </p:nvPicPr>
        <p:blipFill>
          <a:blip r:embed="rId3"/>
          <a:stretch>
            <a:fillRect/>
          </a:stretch>
        </p:blipFill>
        <p:spPr>
          <a:xfrm>
            <a:off x="1303199" y="2191727"/>
            <a:ext cx="3280273" cy="3280273"/>
          </a:xfrm>
          <a:prstGeom prst="rect">
            <a:avLst/>
          </a:prstGeom>
          <a:ln>
            <a:noFill/>
          </a:ln>
          <a:effectLst>
            <a:softEdge rad="112500"/>
          </a:effectLst>
        </p:spPr>
      </p:pic>
      <p:pic>
        <p:nvPicPr>
          <p:cNvPr id="9" name="Afbeelding 8">
            <a:extLst>
              <a:ext uri="{FF2B5EF4-FFF2-40B4-BE49-F238E27FC236}">
                <a16:creationId xmlns:a16="http://schemas.microsoft.com/office/drawing/2014/main" id="{5189A74B-26F0-0D0B-362C-F26A03008B5A}"/>
              </a:ext>
            </a:extLst>
          </p:cNvPr>
          <p:cNvPicPr>
            <a:picLocks noChangeAspect="1"/>
          </p:cNvPicPr>
          <p:nvPr/>
        </p:nvPicPr>
        <p:blipFill>
          <a:blip r:embed="rId4"/>
          <a:stretch>
            <a:fillRect/>
          </a:stretch>
        </p:blipFill>
        <p:spPr>
          <a:xfrm>
            <a:off x="5125438" y="2399002"/>
            <a:ext cx="1352789" cy="799287"/>
          </a:xfrm>
          <a:prstGeom prst="rect">
            <a:avLst/>
          </a:prstGeom>
        </p:spPr>
      </p:pic>
      <p:pic>
        <p:nvPicPr>
          <p:cNvPr id="1026" name="Picture 2" descr="Nieuwe hackersgroep richt zich mogelijk op vitale infrastructuur">
            <a:extLst>
              <a:ext uri="{FF2B5EF4-FFF2-40B4-BE49-F238E27FC236}">
                <a16:creationId xmlns:a16="http://schemas.microsoft.com/office/drawing/2014/main" id="{E2EF6E71-3BF8-87A6-5171-BF76EC497E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7273" y="3609344"/>
            <a:ext cx="3129267" cy="13038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武警北京总队十七支队官兵喜庆新年第一个节日(组图)-搜狐">
            <a:extLst>
              <a:ext uri="{FF2B5EF4-FFF2-40B4-BE49-F238E27FC236}">
                <a16:creationId xmlns:a16="http://schemas.microsoft.com/office/drawing/2014/main" id="{D42A5C8D-C425-AE60-6466-05D5ACC5D7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3463" y="1195564"/>
            <a:ext cx="2145338" cy="143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512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7D561-A22B-A284-F2A5-E1C3EBD69F8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22B5C83-C9B2-4A81-9A83-D273C2669888}"/>
              </a:ext>
            </a:extLst>
          </p:cNvPr>
          <p:cNvSpPr>
            <a:spLocks noGrp="1"/>
          </p:cNvSpPr>
          <p:nvPr>
            <p:ph type="title"/>
          </p:nvPr>
        </p:nvSpPr>
        <p:spPr>
          <a:xfrm>
            <a:off x="2619333" y="597830"/>
            <a:ext cx="6858000" cy="491673"/>
          </a:xfrm>
        </p:spPr>
        <p:txBody>
          <a:bodyPr wrap="square" anchor="t">
            <a:normAutofit fontScale="90000"/>
          </a:bodyPr>
          <a:lstStyle/>
          <a:p>
            <a:r>
              <a:rPr lang="nl-NL" dirty="0"/>
              <a:t>Voldoen aan de</a:t>
            </a:r>
          </a:p>
        </p:txBody>
      </p:sp>
      <p:pic>
        <p:nvPicPr>
          <p:cNvPr id="4" name="Picture 2" descr="10 vragen die de Autoriteit Persoonsgegevens stelt bij een steekproef ...">
            <a:extLst>
              <a:ext uri="{FF2B5EF4-FFF2-40B4-BE49-F238E27FC236}">
                <a16:creationId xmlns:a16="http://schemas.microsoft.com/office/drawing/2014/main" id="{1C864D2E-6E4B-B470-8AC4-47C7315417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1256" y="5346728"/>
            <a:ext cx="1570508" cy="1186948"/>
          </a:xfrm>
          <a:prstGeom prst="rect">
            <a:avLst/>
          </a:prstGeom>
          <a:noFill/>
          <a:extLst>
            <a:ext uri="{909E8E84-426E-40DD-AFC4-6F175D3DCCD1}">
              <a14:hiddenFill xmlns:a14="http://schemas.microsoft.com/office/drawing/2010/main">
                <a:solidFill>
                  <a:srgbClr val="FFFFFF"/>
                </a:solidFill>
              </a14:hiddenFill>
            </a:ext>
          </a:extLst>
        </p:spPr>
      </p:pic>
      <p:sp>
        <p:nvSpPr>
          <p:cNvPr id="3" name="Titel 2">
            <a:extLst>
              <a:ext uri="{FF2B5EF4-FFF2-40B4-BE49-F238E27FC236}">
                <a16:creationId xmlns:a16="http://schemas.microsoft.com/office/drawing/2014/main" id="{1C2637CA-A400-7FA8-5AF8-EDCF6899F819}"/>
              </a:ext>
            </a:extLst>
          </p:cNvPr>
          <p:cNvSpPr txBox="1">
            <a:spLocks/>
          </p:cNvSpPr>
          <p:nvPr/>
        </p:nvSpPr>
        <p:spPr>
          <a:xfrm>
            <a:off x="1981200" y="875872"/>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sz="4400" dirty="0">
                <a:solidFill>
                  <a:schemeClr val="accent4"/>
                </a:solidFill>
              </a:rPr>
              <a:t>AVG wetgeving</a:t>
            </a:r>
          </a:p>
        </p:txBody>
      </p:sp>
      <p:pic>
        <p:nvPicPr>
          <p:cNvPr id="7" name="Afbeelding 6">
            <a:extLst>
              <a:ext uri="{FF2B5EF4-FFF2-40B4-BE49-F238E27FC236}">
                <a16:creationId xmlns:a16="http://schemas.microsoft.com/office/drawing/2014/main" id="{96AA98B4-4D27-6C2A-99CE-E9F16AEFA24D}"/>
              </a:ext>
            </a:extLst>
          </p:cNvPr>
          <p:cNvPicPr>
            <a:picLocks noChangeAspect="1"/>
          </p:cNvPicPr>
          <p:nvPr/>
        </p:nvPicPr>
        <p:blipFill>
          <a:blip r:embed="rId4"/>
          <a:stretch>
            <a:fillRect/>
          </a:stretch>
        </p:blipFill>
        <p:spPr>
          <a:xfrm>
            <a:off x="3802181" y="2128600"/>
            <a:ext cx="4587638" cy="3955123"/>
          </a:xfrm>
          <a:prstGeom prst="rect">
            <a:avLst/>
          </a:prstGeom>
        </p:spPr>
      </p:pic>
      <p:pic>
        <p:nvPicPr>
          <p:cNvPr id="12" name="Afbeelding 11">
            <a:extLst>
              <a:ext uri="{FF2B5EF4-FFF2-40B4-BE49-F238E27FC236}">
                <a16:creationId xmlns:a16="http://schemas.microsoft.com/office/drawing/2014/main" id="{F4060BDB-66FD-11FD-857C-2A4B4F009AC8}"/>
              </a:ext>
            </a:extLst>
          </p:cNvPr>
          <p:cNvPicPr>
            <a:picLocks noChangeAspect="1"/>
          </p:cNvPicPr>
          <p:nvPr/>
        </p:nvPicPr>
        <p:blipFill>
          <a:blip r:embed="rId5"/>
          <a:stretch>
            <a:fillRect/>
          </a:stretch>
        </p:blipFill>
        <p:spPr>
          <a:xfrm>
            <a:off x="4749010" y="5940202"/>
            <a:ext cx="2598645" cy="464860"/>
          </a:xfrm>
          <a:prstGeom prst="rect">
            <a:avLst/>
          </a:prstGeom>
        </p:spPr>
      </p:pic>
    </p:spTree>
    <p:extLst>
      <p:ext uri="{BB962C8B-B14F-4D97-AF65-F5344CB8AC3E}">
        <p14:creationId xmlns:p14="http://schemas.microsoft.com/office/powerpoint/2010/main" val="3995820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E974F-06DA-BB7D-CF18-8E18E18B0ACE}"/>
              </a:ext>
            </a:extLst>
          </p:cNvPr>
          <p:cNvSpPr>
            <a:spLocks noGrp="1"/>
          </p:cNvSpPr>
          <p:nvPr>
            <p:ph type="title"/>
          </p:nvPr>
        </p:nvSpPr>
        <p:spPr/>
        <p:txBody>
          <a:bodyPr/>
          <a:lstStyle/>
          <a:p>
            <a:r>
              <a:rPr lang="nl-NL" dirty="0"/>
              <a:t>Door de ogen van een hacker</a:t>
            </a:r>
          </a:p>
        </p:txBody>
      </p:sp>
      <p:sp>
        <p:nvSpPr>
          <p:cNvPr id="3" name="Tijdelijke aanduiding voor inhoud 2">
            <a:extLst>
              <a:ext uri="{FF2B5EF4-FFF2-40B4-BE49-F238E27FC236}">
                <a16:creationId xmlns:a16="http://schemas.microsoft.com/office/drawing/2014/main" id="{27F6B31E-8BD8-C92D-4FA4-B5419F246F4A}"/>
              </a:ext>
            </a:extLst>
          </p:cNvPr>
          <p:cNvSpPr>
            <a:spLocks noGrp="1"/>
          </p:cNvSpPr>
          <p:nvPr>
            <p:ph idx="1"/>
          </p:nvPr>
        </p:nvSpPr>
        <p:spPr>
          <a:xfrm>
            <a:off x="928800" y="1546715"/>
            <a:ext cx="8884800" cy="534085"/>
          </a:xfrm>
        </p:spPr>
        <p:txBody>
          <a:bodyPr/>
          <a:lstStyle/>
          <a:p>
            <a:pPr marL="0" indent="0">
              <a:buNone/>
            </a:pPr>
            <a:r>
              <a:rPr lang="nl-NL" sz="2400" dirty="0">
                <a:solidFill>
                  <a:schemeClr val="bg2"/>
                </a:solidFill>
              </a:rPr>
              <a:t>Meer waarschijnlijk..</a:t>
            </a:r>
          </a:p>
          <a:p>
            <a:endParaRPr lang="nl-NL" sz="2400" dirty="0"/>
          </a:p>
          <a:p>
            <a:pPr marL="0" indent="0">
              <a:buNone/>
            </a:pPr>
            <a:endParaRPr lang="nl-NL" sz="2400" dirty="0"/>
          </a:p>
          <a:p>
            <a:pPr marL="0" indent="0">
              <a:buNone/>
            </a:pPr>
            <a:endParaRPr lang="nl-NL" dirty="0"/>
          </a:p>
        </p:txBody>
      </p:sp>
      <p:sp>
        <p:nvSpPr>
          <p:cNvPr id="4" name="Tijdelijke aanduiding voor datum 3">
            <a:extLst>
              <a:ext uri="{FF2B5EF4-FFF2-40B4-BE49-F238E27FC236}">
                <a16:creationId xmlns:a16="http://schemas.microsoft.com/office/drawing/2014/main" id="{A2ECE299-65D8-AFD7-D219-E2A178EBAC6F}"/>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11" name="Afbeelding 10">
            <a:extLst>
              <a:ext uri="{FF2B5EF4-FFF2-40B4-BE49-F238E27FC236}">
                <a16:creationId xmlns:a16="http://schemas.microsoft.com/office/drawing/2014/main" id="{B63DCDF1-770B-CFE5-53BA-8A5060C82DE1}"/>
              </a:ext>
            </a:extLst>
          </p:cNvPr>
          <p:cNvPicPr>
            <a:picLocks noChangeAspect="1"/>
          </p:cNvPicPr>
          <p:nvPr/>
        </p:nvPicPr>
        <p:blipFill>
          <a:blip r:embed="rId3"/>
          <a:stretch>
            <a:fillRect/>
          </a:stretch>
        </p:blipFill>
        <p:spPr>
          <a:xfrm>
            <a:off x="6711665" y="1091926"/>
            <a:ext cx="2323052" cy="2337074"/>
          </a:xfrm>
          <a:prstGeom prst="rect">
            <a:avLst/>
          </a:prstGeom>
          <a:ln>
            <a:noFill/>
          </a:ln>
          <a:effectLst>
            <a:softEdge rad="112500"/>
          </a:effectLst>
        </p:spPr>
      </p:pic>
      <p:pic>
        <p:nvPicPr>
          <p:cNvPr id="10" name="Afbeelding 9">
            <a:extLst>
              <a:ext uri="{FF2B5EF4-FFF2-40B4-BE49-F238E27FC236}">
                <a16:creationId xmlns:a16="http://schemas.microsoft.com/office/drawing/2014/main" id="{5ABE97A6-0C02-8BA0-0462-60788763FA8D}"/>
              </a:ext>
            </a:extLst>
          </p:cNvPr>
          <p:cNvPicPr>
            <a:picLocks noChangeAspect="1"/>
          </p:cNvPicPr>
          <p:nvPr/>
        </p:nvPicPr>
        <p:blipFill>
          <a:blip r:embed="rId4"/>
          <a:stretch>
            <a:fillRect/>
          </a:stretch>
        </p:blipFill>
        <p:spPr>
          <a:xfrm>
            <a:off x="9345869" y="3198289"/>
            <a:ext cx="2047080" cy="1653411"/>
          </a:xfrm>
          <a:prstGeom prst="rect">
            <a:avLst/>
          </a:prstGeom>
          <a:ln>
            <a:noFill/>
          </a:ln>
          <a:effectLst>
            <a:softEdge rad="112500"/>
          </a:effectLst>
        </p:spPr>
      </p:pic>
      <p:pic>
        <p:nvPicPr>
          <p:cNvPr id="15" name="Afbeelding 14">
            <a:extLst>
              <a:ext uri="{FF2B5EF4-FFF2-40B4-BE49-F238E27FC236}">
                <a16:creationId xmlns:a16="http://schemas.microsoft.com/office/drawing/2014/main" id="{302ABEDA-34A1-3590-DD51-6415C50A6565}"/>
              </a:ext>
            </a:extLst>
          </p:cNvPr>
          <p:cNvPicPr>
            <a:picLocks noChangeAspect="1"/>
          </p:cNvPicPr>
          <p:nvPr/>
        </p:nvPicPr>
        <p:blipFill>
          <a:blip r:embed="rId5"/>
          <a:stretch>
            <a:fillRect/>
          </a:stretch>
        </p:blipFill>
        <p:spPr>
          <a:xfrm>
            <a:off x="1609559" y="2704978"/>
            <a:ext cx="3870778" cy="2494623"/>
          </a:xfrm>
          <a:prstGeom prst="rect">
            <a:avLst/>
          </a:prstGeom>
          <a:ln>
            <a:noFill/>
          </a:ln>
          <a:effectLst>
            <a:softEdge rad="112500"/>
          </a:effectLst>
        </p:spPr>
      </p:pic>
    </p:spTree>
    <p:extLst>
      <p:ext uri="{BB962C8B-B14F-4D97-AF65-F5344CB8AC3E}">
        <p14:creationId xmlns:p14="http://schemas.microsoft.com/office/powerpoint/2010/main" val="17566045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E974F-06DA-BB7D-CF18-8E18E18B0ACE}"/>
              </a:ext>
            </a:extLst>
          </p:cNvPr>
          <p:cNvSpPr>
            <a:spLocks noGrp="1"/>
          </p:cNvSpPr>
          <p:nvPr>
            <p:ph type="title"/>
          </p:nvPr>
        </p:nvSpPr>
        <p:spPr/>
        <p:txBody>
          <a:bodyPr/>
          <a:lstStyle/>
          <a:p>
            <a:r>
              <a:rPr lang="nl-NL" dirty="0"/>
              <a:t>Door de ogen van een hacker.</a:t>
            </a:r>
          </a:p>
        </p:txBody>
      </p:sp>
      <p:sp>
        <p:nvSpPr>
          <p:cNvPr id="3" name="Tijdelijke aanduiding voor inhoud 2">
            <a:extLst>
              <a:ext uri="{FF2B5EF4-FFF2-40B4-BE49-F238E27FC236}">
                <a16:creationId xmlns:a16="http://schemas.microsoft.com/office/drawing/2014/main" id="{27F6B31E-8BD8-C92D-4FA4-B5419F246F4A}"/>
              </a:ext>
            </a:extLst>
          </p:cNvPr>
          <p:cNvSpPr>
            <a:spLocks noGrp="1"/>
          </p:cNvSpPr>
          <p:nvPr>
            <p:ph idx="1"/>
          </p:nvPr>
        </p:nvSpPr>
        <p:spPr>
          <a:xfrm>
            <a:off x="928800" y="1546715"/>
            <a:ext cx="8884800" cy="534085"/>
          </a:xfrm>
        </p:spPr>
        <p:txBody>
          <a:bodyPr/>
          <a:lstStyle/>
          <a:p>
            <a:pPr marL="0" indent="0">
              <a:buNone/>
            </a:pPr>
            <a:r>
              <a:rPr lang="nl-NL" dirty="0">
                <a:solidFill>
                  <a:schemeClr val="bg2"/>
                </a:solidFill>
              </a:rPr>
              <a:t>Hoe gaan ze vaak te werk?</a:t>
            </a:r>
            <a:endParaRPr lang="nl-NL" sz="2400" dirty="0">
              <a:solidFill>
                <a:schemeClr val="bg2"/>
              </a:solidFill>
            </a:endParaRPr>
          </a:p>
          <a:p>
            <a:endParaRPr lang="nl-NL" sz="2400" dirty="0"/>
          </a:p>
          <a:p>
            <a:pPr marL="0" indent="0">
              <a:buNone/>
            </a:pPr>
            <a:endParaRPr lang="nl-NL" sz="2400" dirty="0"/>
          </a:p>
          <a:p>
            <a:pPr marL="0" indent="0">
              <a:buNone/>
            </a:pPr>
            <a:endParaRPr lang="nl-NL" dirty="0"/>
          </a:p>
        </p:txBody>
      </p:sp>
      <p:sp>
        <p:nvSpPr>
          <p:cNvPr id="4" name="Tijdelijke aanduiding voor datum 3">
            <a:extLst>
              <a:ext uri="{FF2B5EF4-FFF2-40B4-BE49-F238E27FC236}">
                <a16:creationId xmlns:a16="http://schemas.microsoft.com/office/drawing/2014/main" id="{A2ECE299-65D8-AFD7-D219-E2A178EBAC6F}"/>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6" name="Tijdelijke aanduiding voor inhoud 2">
            <a:extLst>
              <a:ext uri="{FF2B5EF4-FFF2-40B4-BE49-F238E27FC236}">
                <a16:creationId xmlns:a16="http://schemas.microsoft.com/office/drawing/2014/main" id="{8DA174BC-FA4D-A383-548D-1D0BFA8E6B27}"/>
              </a:ext>
            </a:extLst>
          </p:cNvPr>
          <p:cNvSpPr txBox="1">
            <a:spLocks/>
          </p:cNvSpPr>
          <p:nvPr/>
        </p:nvSpPr>
        <p:spPr>
          <a:xfrm>
            <a:off x="2844000" y="3498034"/>
            <a:ext cx="4688400" cy="765895"/>
          </a:xfrm>
          <a:prstGeom prst="rect">
            <a:avLst/>
          </a:prstGeom>
        </p:spPr>
        <p:txBody>
          <a:bodyPr vert="horz" lIns="0" tIns="0" rIns="0" bIns="0" rtlCol="0">
            <a:noAutofit/>
          </a:bodyPr>
          <a:lstStyle>
            <a:lvl1pPr marL="288000" indent="-288000" algn="l" defTabSz="914400" rtl="0" eaLnBrk="1" latinLnBrk="0" hangingPunct="1">
              <a:lnSpc>
                <a:spcPct val="90000"/>
              </a:lnSpc>
              <a:spcBef>
                <a:spcPts val="1000"/>
              </a:spcBef>
              <a:buClr>
                <a:schemeClr val="accent3"/>
              </a:buClr>
              <a:buSzPct val="100000"/>
              <a:buFont typeface="Arial" panose="020B0604020202020204" pitchFamily="34" charset="0"/>
              <a:buChar char="•"/>
              <a:defRPr sz="2800" b="0" i="0" kern="1200" baseline="0">
                <a:solidFill>
                  <a:schemeClr val="bg1"/>
                </a:solidFill>
                <a:latin typeface="+mn-lt"/>
                <a:ea typeface="+mn-ea"/>
                <a:cs typeface="+mn-cs"/>
              </a:defRPr>
            </a:lvl1pPr>
            <a:lvl2pPr marL="504000" indent="-216000" algn="l" defTabSz="288000" rtl="0" eaLnBrk="1" latinLnBrk="0" hangingPunct="1">
              <a:lnSpc>
                <a:spcPct val="90000"/>
              </a:lnSpc>
              <a:spcBef>
                <a:spcPts val="500"/>
              </a:spcBef>
              <a:buFont typeface="Systeemlettertype"/>
              <a:buChar char="-"/>
              <a:tabLst>
                <a:tab pos="288000" algn="l"/>
              </a:tabLst>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600" i="1" dirty="0">
                <a:solidFill>
                  <a:srgbClr val="FF0000"/>
                </a:solidFill>
              </a:rPr>
              <a:t>Een hacker richt zijn vizier bijna altijd op mensen.</a:t>
            </a:r>
          </a:p>
          <a:p>
            <a:pPr marL="0" indent="0">
              <a:buFont typeface="Arial" panose="020B0604020202020204" pitchFamily="34" charset="0"/>
              <a:buNone/>
            </a:pPr>
            <a:r>
              <a:rPr lang="nl-NL" sz="1600" i="1" dirty="0">
                <a:solidFill>
                  <a:srgbClr val="FF0000"/>
                </a:solidFill>
              </a:rPr>
              <a:t>(niet op software)</a:t>
            </a:r>
            <a:endParaRPr lang="nl-NL" sz="1600" i="1" dirty="0"/>
          </a:p>
          <a:p>
            <a:endParaRPr lang="nl-NL" sz="1600" i="1" dirty="0"/>
          </a:p>
          <a:p>
            <a:pPr marL="0" indent="0">
              <a:buFont typeface="Arial" panose="020B0604020202020204" pitchFamily="34" charset="0"/>
              <a:buNone/>
            </a:pPr>
            <a:endParaRPr lang="nl-NL" sz="1600" i="1" dirty="0"/>
          </a:p>
          <a:p>
            <a:pPr marL="0" indent="0">
              <a:buFont typeface="Arial" panose="020B0604020202020204" pitchFamily="34" charset="0"/>
              <a:buNone/>
            </a:pPr>
            <a:endParaRPr lang="nl-NL" sz="1800" i="1" dirty="0"/>
          </a:p>
        </p:txBody>
      </p:sp>
    </p:spTree>
    <p:extLst>
      <p:ext uri="{BB962C8B-B14F-4D97-AF65-F5344CB8AC3E}">
        <p14:creationId xmlns:p14="http://schemas.microsoft.com/office/powerpoint/2010/main" val="31693146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CF77C81-D6AD-FA26-0B65-9703F48C9351}"/>
              </a:ext>
            </a:extLst>
          </p:cNvPr>
          <p:cNvSpPr>
            <a:spLocks noGrp="1"/>
          </p:cNvSpPr>
          <p:nvPr>
            <p:ph idx="1"/>
          </p:nvPr>
        </p:nvSpPr>
        <p:spPr>
          <a:xfrm>
            <a:off x="1809529" y="5207788"/>
            <a:ext cx="7891976" cy="582705"/>
          </a:xfrm>
        </p:spPr>
        <p:txBody>
          <a:bodyPr/>
          <a:lstStyle/>
          <a:p>
            <a:pPr marL="0" indent="0" algn="ctr">
              <a:buNone/>
            </a:pPr>
            <a:r>
              <a:rPr lang="nl-NL" sz="1200" b="1" dirty="0">
                <a:solidFill>
                  <a:schemeClr val="accent1"/>
                </a:solidFill>
              </a:rPr>
              <a:t> </a:t>
            </a:r>
            <a:r>
              <a:rPr lang="nl-NL" sz="1200" dirty="0">
                <a:solidFill>
                  <a:schemeClr val="accent1"/>
                </a:solidFill>
              </a:rPr>
              <a:t>Probeer eens: </a:t>
            </a:r>
            <a:r>
              <a:rPr lang="nl-NL" sz="1200" b="1" dirty="0">
                <a:solidFill>
                  <a:schemeClr val="accent1"/>
                </a:solidFill>
              </a:rPr>
              <a:t>naam huisdier, (klein)kinderen, hobby’s, tweede naam </a:t>
            </a:r>
            <a:r>
              <a:rPr lang="nl-NL" sz="1200" dirty="0">
                <a:solidFill>
                  <a:schemeClr val="accent1"/>
                </a:solidFill>
              </a:rPr>
              <a:t>in combinatie met </a:t>
            </a:r>
            <a:r>
              <a:rPr lang="nl-NL" sz="1200" b="1" dirty="0">
                <a:solidFill>
                  <a:schemeClr val="accent1"/>
                </a:solidFill>
              </a:rPr>
              <a:t>huisnummer, postcode of geboortedatum) </a:t>
            </a:r>
          </a:p>
          <a:p>
            <a:pPr marL="0" indent="0">
              <a:buNone/>
            </a:pPr>
            <a:r>
              <a:rPr lang="nl-NL" sz="1000" dirty="0">
                <a:solidFill>
                  <a:schemeClr val="accent1"/>
                </a:solidFill>
              </a:rPr>
              <a:t> </a:t>
            </a:r>
          </a:p>
        </p:txBody>
      </p:sp>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677093" y="414000"/>
            <a:ext cx="5306261" cy="535531"/>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3200" dirty="0">
                <a:ln/>
                <a:solidFill>
                  <a:schemeClr val="accent4"/>
                </a:solidFill>
              </a:rPr>
              <a:t>1. “Raad het wachtwoord”</a:t>
            </a:r>
          </a:p>
        </p:txBody>
      </p:sp>
      <p:pic>
        <p:nvPicPr>
          <p:cNvPr id="7" name="Afbeelding 6" descr="Afbeelding met tekst, overdekt, computerbeeldscherm, Uitvoerapparaat&#10;&#10;Automatisch gegenereerde beschrijving">
            <a:extLst>
              <a:ext uri="{FF2B5EF4-FFF2-40B4-BE49-F238E27FC236}">
                <a16:creationId xmlns:a16="http://schemas.microsoft.com/office/drawing/2014/main" id="{37B6B452-9F37-062F-2100-598954572A4B}"/>
              </a:ext>
            </a:extLst>
          </p:cNvPr>
          <p:cNvPicPr>
            <a:picLocks noChangeAspect="1"/>
          </p:cNvPicPr>
          <p:nvPr/>
        </p:nvPicPr>
        <p:blipFill>
          <a:blip r:embed="rId3"/>
          <a:stretch>
            <a:fillRect/>
          </a:stretch>
        </p:blipFill>
        <p:spPr>
          <a:xfrm>
            <a:off x="3896612" y="1332344"/>
            <a:ext cx="3328394" cy="3328394"/>
          </a:xfrm>
          <a:prstGeom prst="rect">
            <a:avLst/>
          </a:prstGeom>
        </p:spPr>
      </p:pic>
    </p:spTree>
    <p:extLst>
      <p:ext uri="{BB962C8B-B14F-4D97-AF65-F5344CB8AC3E}">
        <p14:creationId xmlns:p14="http://schemas.microsoft.com/office/powerpoint/2010/main" val="25104002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CF77C81-D6AD-FA26-0B65-9703F48C9351}"/>
              </a:ext>
            </a:extLst>
          </p:cNvPr>
          <p:cNvSpPr>
            <a:spLocks noGrp="1"/>
          </p:cNvSpPr>
          <p:nvPr>
            <p:ph idx="1"/>
          </p:nvPr>
        </p:nvSpPr>
        <p:spPr>
          <a:xfrm>
            <a:off x="3146359" y="5616564"/>
            <a:ext cx="5397006" cy="1172630"/>
          </a:xfrm>
        </p:spPr>
        <p:txBody>
          <a:bodyPr/>
          <a:lstStyle/>
          <a:p>
            <a:pPr marL="0" indent="0" algn="ctr">
              <a:buNone/>
            </a:pPr>
            <a:r>
              <a:rPr lang="nl-NL" sz="1000" b="1" dirty="0">
                <a:solidFill>
                  <a:schemeClr val="accent1"/>
                </a:solidFill>
              </a:rPr>
              <a:t> </a:t>
            </a:r>
            <a:endParaRPr lang="nl-NL" sz="1000" dirty="0">
              <a:solidFill>
                <a:schemeClr val="accent1"/>
              </a:solidFill>
            </a:endParaRPr>
          </a:p>
          <a:p>
            <a:pPr marL="0" indent="0" algn="ctr">
              <a:buNone/>
            </a:pPr>
            <a:r>
              <a:rPr lang="nl-NL" sz="1200" dirty="0">
                <a:solidFill>
                  <a:schemeClr val="accent1"/>
                </a:solidFill>
              </a:rPr>
              <a:t>Veel mensen hebben een voorspelbaar wachtwoord.</a:t>
            </a:r>
          </a:p>
          <a:p>
            <a:pPr marL="0" indent="0" algn="ctr">
              <a:buNone/>
            </a:pPr>
            <a:r>
              <a:rPr lang="nl-NL" sz="1200" dirty="0">
                <a:solidFill>
                  <a:schemeClr val="accent1"/>
                </a:solidFill>
              </a:rPr>
              <a:t>Even zoeken op sociale media en je komt vaak al veel over iemand te weten. </a:t>
            </a:r>
          </a:p>
        </p:txBody>
      </p:sp>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812181" y="397694"/>
            <a:ext cx="5283819" cy="535531"/>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3200" dirty="0">
                <a:ln/>
                <a:solidFill>
                  <a:schemeClr val="accent4"/>
                </a:solidFill>
              </a:rPr>
              <a:t>1. “Raad het wachtwoord”</a:t>
            </a:r>
            <a:endParaRPr lang="nl-NL" sz="1200" dirty="0">
              <a:ln/>
              <a:solidFill>
                <a:schemeClr val="accent4"/>
              </a:solidFill>
            </a:endParaRPr>
          </a:p>
        </p:txBody>
      </p:sp>
      <p:pic>
        <p:nvPicPr>
          <p:cNvPr id="8" name="Afbeelding 7" descr="Afbeelding met tekst, computer, computer, Uitvoerapparaat&#10;&#10;Automatisch gegenereerde beschrijving">
            <a:extLst>
              <a:ext uri="{FF2B5EF4-FFF2-40B4-BE49-F238E27FC236}">
                <a16:creationId xmlns:a16="http://schemas.microsoft.com/office/drawing/2014/main" id="{E301FF73-7781-6104-AAED-B4076F127F81}"/>
              </a:ext>
            </a:extLst>
          </p:cNvPr>
          <p:cNvPicPr>
            <a:picLocks noChangeAspect="1"/>
          </p:cNvPicPr>
          <p:nvPr/>
        </p:nvPicPr>
        <p:blipFill>
          <a:blip r:embed="rId3"/>
          <a:stretch>
            <a:fillRect/>
          </a:stretch>
        </p:blipFill>
        <p:spPr>
          <a:xfrm>
            <a:off x="3514164" y="1238400"/>
            <a:ext cx="4401669" cy="4401669"/>
          </a:xfrm>
          <a:prstGeom prst="rect">
            <a:avLst/>
          </a:prstGeom>
        </p:spPr>
      </p:pic>
    </p:spTree>
    <p:extLst>
      <p:ext uri="{BB962C8B-B14F-4D97-AF65-F5344CB8AC3E}">
        <p14:creationId xmlns:p14="http://schemas.microsoft.com/office/powerpoint/2010/main" val="37155558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CF77C81-D6AD-FA26-0B65-9703F48C9351}"/>
              </a:ext>
            </a:extLst>
          </p:cNvPr>
          <p:cNvSpPr>
            <a:spLocks noGrp="1"/>
          </p:cNvSpPr>
          <p:nvPr>
            <p:ph idx="1"/>
          </p:nvPr>
        </p:nvSpPr>
        <p:spPr>
          <a:xfrm>
            <a:off x="3146359" y="5616564"/>
            <a:ext cx="5397006" cy="1172630"/>
          </a:xfrm>
        </p:spPr>
        <p:txBody>
          <a:bodyPr/>
          <a:lstStyle/>
          <a:p>
            <a:pPr marL="0" indent="0" algn="ctr">
              <a:buNone/>
            </a:pPr>
            <a:r>
              <a:rPr lang="nl-NL" sz="1000" b="1" dirty="0">
                <a:solidFill>
                  <a:schemeClr val="accent1"/>
                </a:solidFill>
              </a:rPr>
              <a:t> </a:t>
            </a:r>
            <a:endParaRPr lang="nl-NL" sz="1000" dirty="0">
              <a:solidFill>
                <a:schemeClr val="accent1"/>
              </a:solidFill>
            </a:endParaRPr>
          </a:p>
          <a:p>
            <a:pPr marL="0" indent="0" algn="ctr">
              <a:buNone/>
            </a:pPr>
            <a:r>
              <a:rPr lang="nl-NL" sz="1200" dirty="0">
                <a:solidFill>
                  <a:schemeClr val="accent1"/>
                </a:solidFill>
              </a:rPr>
              <a:t>Veel mensen hebben een voorspelbaar wachtwoord.</a:t>
            </a:r>
          </a:p>
          <a:p>
            <a:pPr marL="0" indent="0" algn="ctr">
              <a:buNone/>
            </a:pPr>
            <a:r>
              <a:rPr lang="nl-NL" sz="1200" dirty="0">
                <a:solidFill>
                  <a:schemeClr val="accent1"/>
                </a:solidFill>
              </a:rPr>
              <a:t>Even zoeken op sociale media en je komt vaak al veel over iemand te weten. </a:t>
            </a:r>
          </a:p>
        </p:txBody>
      </p:sp>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872254" y="414000"/>
            <a:ext cx="5283819" cy="535531"/>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3200" dirty="0">
                <a:ln/>
                <a:solidFill>
                  <a:schemeClr val="accent4"/>
                </a:solidFill>
              </a:rPr>
              <a:t>1. “Raad het wachtwoord”</a:t>
            </a:r>
          </a:p>
        </p:txBody>
      </p:sp>
      <p:pic>
        <p:nvPicPr>
          <p:cNvPr id="8" name="Afbeelding 7" descr="Afbeelding met tekst, computer, computer, Uitvoerapparaat&#10;&#10;Automatisch gegenereerde beschrijving">
            <a:extLst>
              <a:ext uri="{FF2B5EF4-FFF2-40B4-BE49-F238E27FC236}">
                <a16:creationId xmlns:a16="http://schemas.microsoft.com/office/drawing/2014/main" id="{E301FF73-7781-6104-AAED-B4076F127F81}"/>
              </a:ext>
            </a:extLst>
          </p:cNvPr>
          <p:cNvPicPr>
            <a:picLocks noChangeAspect="1"/>
          </p:cNvPicPr>
          <p:nvPr/>
        </p:nvPicPr>
        <p:blipFill>
          <a:blip r:embed="rId3"/>
          <a:stretch>
            <a:fillRect/>
          </a:stretch>
        </p:blipFill>
        <p:spPr>
          <a:xfrm>
            <a:off x="3514164" y="1238400"/>
            <a:ext cx="4401669" cy="4401669"/>
          </a:xfrm>
          <a:prstGeom prst="rect">
            <a:avLst/>
          </a:prstGeom>
        </p:spPr>
      </p:pic>
      <p:pic>
        <p:nvPicPr>
          <p:cNvPr id="2" name="Picture 2" descr="Download Facebook Profile Icon Png - Facebook Profile Logo Transparent ...">
            <a:extLst>
              <a:ext uri="{FF2B5EF4-FFF2-40B4-BE49-F238E27FC236}">
                <a16:creationId xmlns:a16="http://schemas.microsoft.com/office/drawing/2014/main" id="{18EBADCA-1051-DC6C-EB3D-C1AF09DCF7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050" y="994978"/>
            <a:ext cx="1629657" cy="1047353"/>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8F172421-92EE-D3B5-A62D-D69B8BB51D89}"/>
              </a:ext>
            </a:extLst>
          </p:cNvPr>
          <p:cNvPicPr>
            <a:picLocks noChangeAspect="1"/>
          </p:cNvPicPr>
          <p:nvPr/>
        </p:nvPicPr>
        <p:blipFill>
          <a:blip r:embed="rId5"/>
          <a:stretch>
            <a:fillRect/>
          </a:stretch>
        </p:blipFill>
        <p:spPr>
          <a:xfrm>
            <a:off x="10314158" y="1120588"/>
            <a:ext cx="1187599" cy="2720312"/>
          </a:xfrm>
          <a:prstGeom prst="rect">
            <a:avLst/>
          </a:prstGeom>
        </p:spPr>
      </p:pic>
      <p:pic>
        <p:nvPicPr>
          <p:cNvPr id="9" name="Afbeelding 8">
            <a:extLst>
              <a:ext uri="{FF2B5EF4-FFF2-40B4-BE49-F238E27FC236}">
                <a16:creationId xmlns:a16="http://schemas.microsoft.com/office/drawing/2014/main" id="{7DF00F33-E48D-720B-0EBE-0086B10535BA}"/>
              </a:ext>
            </a:extLst>
          </p:cNvPr>
          <p:cNvPicPr>
            <a:picLocks noChangeAspect="1"/>
          </p:cNvPicPr>
          <p:nvPr/>
        </p:nvPicPr>
        <p:blipFill>
          <a:blip r:embed="rId6"/>
          <a:stretch>
            <a:fillRect/>
          </a:stretch>
        </p:blipFill>
        <p:spPr>
          <a:xfrm>
            <a:off x="8291807" y="2480744"/>
            <a:ext cx="1807626" cy="2123522"/>
          </a:xfrm>
          <a:prstGeom prst="rect">
            <a:avLst/>
          </a:prstGeom>
        </p:spPr>
      </p:pic>
    </p:spTree>
    <p:extLst>
      <p:ext uri="{BB962C8B-B14F-4D97-AF65-F5344CB8AC3E}">
        <p14:creationId xmlns:p14="http://schemas.microsoft.com/office/powerpoint/2010/main" val="42151454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CF77C81-D6AD-FA26-0B65-9703F48C9351}"/>
              </a:ext>
            </a:extLst>
          </p:cNvPr>
          <p:cNvSpPr>
            <a:spLocks noGrp="1"/>
          </p:cNvSpPr>
          <p:nvPr>
            <p:ph idx="1"/>
          </p:nvPr>
        </p:nvSpPr>
        <p:spPr>
          <a:xfrm>
            <a:off x="2664000" y="5429558"/>
            <a:ext cx="6616206" cy="1172630"/>
          </a:xfrm>
        </p:spPr>
        <p:txBody>
          <a:bodyPr/>
          <a:lstStyle/>
          <a:p>
            <a:pPr marL="0" indent="0" algn="ctr">
              <a:buNone/>
            </a:pPr>
            <a:r>
              <a:rPr lang="nl-NL" sz="1000" b="1" dirty="0">
                <a:solidFill>
                  <a:schemeClr val="accent1"/>
                </a:solidFill>
              </a:rPr>
              <a:t> </a:t>
            </a:r>
          </a:p>
          <a:p>
            <a:pPr marL="0" indent="0" algn="ctr">
              <a:buNone/>
            </a:pPr>
            <a:r>
              <a:rPr lang="nl-NL" sz="1600" dirty="0">
                <a:solidFill>
                  <a:schemeClr val="accent1"/>
                </a:solidFill>
              </a:rPr>
              <a:t>Raadpleeg het </a:t>
            </a:r>
            <a:r>
              <a:rPr lang="nl-NL" sz="1600" dirty="0" err="1">
                <a:solidFill>
                  <a:schemeClr val="accent1"/>
                </a:solidFill>
              </a:rPr>
              <a:t>Darkweb</a:t>
            </a:r>
            <a:r>
              <a:rPr lang="nl-NL" sz="1600" dirty="0">
                <a:solidFill>
                  <a:schemeClr val="accent1"/>
                </a:solidFill>
              </a:rPr>
              <a:t>.</a:t>
            </a:r>
          </a:p>
          <a:p>
            <a:pPr marL="0" indent="0" algn="ctr">
              <a:buNone/>
            </a:pPr>
            <a:r>
              <a:rPr lang="nl-NL" sz="1600" dirty="0">
                <a:solidFill>
                  <a:schemeClr val="accent1"/>
                </a:solidFill>
              </a:rPr>
              <a:t>Er zijn lijsten met gelekte wachtwoorden.</a:t>
            </a:r>
          </a:p>
        </p:txBody>
      </p:sp>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A48D9E58-D5BB-B94B-6F79-A53678EE53B8}"/>
              </a:ext>
            </a:extLst>
          </p:cNvPr>
          <p:cNvSpPr>
            <a:spLocks noGrp="1"/>
          </p:cNvSpPr>
          <p:nvPr>
            <p:ph type="ftr" sz="quarter" idx="11"/>
          </p:nvPr>
        </p:nvSpPr>
        <p:spPr/>
        <p:txBody>
          <a:bodyPr/>
          <a:lstStyle/>
          <a:p>
            <a:r>
              <a:rPr lang="nl-NL" dirty="0"/>
              <a:t>Titel van de presentatie</a:t>
            </a:r>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502023" y="269577"/>
            <a:ext cx="9377083" cy="535531"/>
          </a:xfrm>
          <a:prstGeom prst="rect">
            <a:avLst/>
          </a:prstGeom>
          <a:noFill/>
        </p:spPr>
        <p:txBody>
          <a:bodyPr vert="horz" wrap="squar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3200" dirty="0">
                <a:ln/>
                <a:solidFill>
                  <a:schemeClr val="accent4"/>
                </a:solidFill>
              </a:rPr>
              <a:t>2. “Kijk of het wachtwoord al eerder is gelekt.”</a:t>
            </a:r>
          </a:p>
        </p:txBody>
      </p:sp>
      <p:pic>
        <p:nvPicPr>
          <p:cNvPr id="7" name="Afbeelding 6" descr="Afbeelding met tekst, overdekt, Uitvoerapparaat, computer&#10;&#10;Automatisch gegenereerde beschrijving">
            <a:extLst>
              <a:ext uri="{FF2B5EF4-FFF2-40B4-BE49-F238E27FC236}">
                <a16:creationId xmlns:a16="http://schemas.microsoft.com/office/drawing/2014/main" id="{13667D93-0583-AC9C-A65D-7D3880A4687B}"/>
              </a:ext>
            </a:extLst>
          </p:cNvPr>
          <p:cNvPicPr>
            <a:picLocks noChangeAspect="1"/>
          </p:cNvPicPr>
          <p:nvPr/>
        </p:nvPicPr>
        <p:blipFill>
          <a:blip r:embed="rId3"/>
          <a:stretch>
            <a:fillRect/>
          </a:stretch>
        </p:blipFill>
        <p:spPr>
          <a:xfrm>
            <a:off x="676782" y="1197635"/>
            <a:ext cx="3974435" cy="3974435"/>
          </a:xfrm>
          <a:prstGeom prst="rect">
            <a:avLst/>
          </a:prstGeom>
        </p:spPr>
      </p:pic>
      <p:pic>
        <p:nvPicPr>
          <p:cNvPr id="2" name="Afbeelding 1">
            <a:extLst>
              <a:ext uri="{FF2B5EF4-FFF2-40B4-BE49-F238E27FC236}">
                <a16:creationId xmlns:a16="http://schemas.microsoft.com/office/drawing/2014/main" id="{0C627A61-ACD3-C13F-6313-6975FB11F8A4}"/>
              </a:ext>
            </a:extLst>
          </p:cNvPr>
          <p:cNvPicPr>
            <a:picLocks noChangeAspect="1"/>
          </p:cNvPicPr>
          <p:nvPr/>
        </p:nvPicPr>
        <p:blipFill>
          <a:blip r:embed="rId4"/>
          <a:stretch>
            <a:fillRect/>
          </a:stretch>
        </p:blipFill>
        <p:spPr>
          <a:xfrm>
            <a:off x="5330077" y="1478829"/>
            <a:ext cx="5715495" cy="1569856"/>
          </a:xfrm>
          <a:prstGeom prst="rect">
            <a:avLst/>
          </a:prstGeom>
        </p:spPr>
      </p:pic>
    </p:spTree>
    <p:extLst>
      <p:ext uri="{BB962C8B-B14F-4D97-AF65-F5344CB8AC3E}">
        <p14:creationId xmlns:p14="http://schemas.microsoft.com/office/powerpoint/2010/main" val="2857841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CF77C81-D6AD-FA26-0B65-9703F48C9351}"/>
              </a:ext>
            </a:extLst>
          </p:cNvPr>
          <p:cNvSpPr>
            <a:spLocks noGrp="1"/>
          </p:cNvSpPr>
          <p:nvPr>
            <p:ph idx="1"/>
          </p:nvPr>
        </p:nvSpPr>
        <p:spPr>
          <a:xfrm>
            <a:off x="3012014" y="4980867"/>
            <a:ext cx="6167971" cy="1047353"/>
          </a:xfrm>
        </p:spPr>
        <p:txBody>
          <a:bodyPr/>
          <a:lstStyle/>
          <a:p>
            <a:pPr marL="0" indent="0" algn="ctr">
              <a:buNone/>
            </a:pPr>
            <a:r>
              <a:rPr lang="nl-NL" sz="1200" b="1" dirty="0">
                <a:solidFill>
                  <a:schemeClr val="accent1"/>
                </a:solidFill>
              </a:rPr>
              <a:t> </a:t>
            </a:r>
            <a:endParaRPr lang="nl-NL" sz="1200" dirty="0">
              <a:solidFill>
                <a:schemeClr val="accent1"/>
              </a:solidFill>
            </a:endParaRPr>
          </a:p>
          <a:p>
            <a:pPr marL="0" indent="0" algn="ctr">
              <a:buNone/>
            </a:pPr>
            <a:r>
              <a:rPr lang="nl-NL" sz="1800" dirty="0">
                <a:solidFill>
                  <a:schemeClr val="accent1"/>
                </a:solidFill>
              </a:rPr>
              <a:t>Je slachtoffer gebruikt waarschijnlijk vaak het zelfde wachtwoord voor verschillende sites. </a:t>
            </a:r>
          </a:p>
        </p:txBody>
      </p:sp>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442341" y="294249"/>
            <a:ext cx="11119306" cy="535531"/>
          </a:xfrm>
          <a:prstGeom prst="rect">
            <a:avLst/>
          </a:prstGeom>
          <a:noFill/>
        </p:spPr>
        <p:txBody>
          <a:bodyPr vert="horz" wrap="squar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3200" dirty="0">
                <a:ln/>
                <a:solidFill>
                  <a:schemeClr val="accent4"/>
                </a:solidFill>
              </a:rPr>
              <a:t>2. “Kijk of het wachtwoord al eerder is gelekt.”</a:t>
            </a:r>
          </a:p>
        </p:txBody>
      </p:sp>
      <p:pic>
        <p:nvPicPr>
          <p:cNvPr id="8" name="Afbeelding 7" descr="Afbeelding met tekst, schermopname, computer, persoon&#10;&#10;Automatisch gegenereerde beschrijving">
            <a:extLst>
              <a:ext uri="{FF2B5EF4-FFF2-40B4-BE49-F238E27FC236}">
                <a16:creationId xmlns:a16="http://schemas.microsoft.com/office/drawing/2014/main" id="{3FB1A1A5-1255-41AD-325F-8E070071E326}"/>
              </a:ext>
            </a:extLst>
          </p:cNvPr>
          <p:cNvPicPr>
            <a:picLocks noChangeAspect="1"/>
          </p:cNvPicPr>
          <p:nvPr/>
        </p:nvPicPr>
        <p:blipFill>
          <a:blip r:embed="rId3"/>
          <a:stretch>
            <a:fillRect/>
          </a:stretch>
        </p:blipFill>
        <p:spPr>
          <a:xfrm>
            <a:off x="3984878" y="1270112"/>
            <a:ext cx="3312459" cy="3312459"/>
          </a:xfrm>
          <a:prstGeom prst="rect">
            <a:avLst/>
          </a:prstGeom>
        </p:spPr>
      </p:pic>
    </p:spTree>
    <p:extLst>
      <p:ext uri="{BB962C8B-B14F-4D97-AF65-F5344CB8AC3E}">
        <p14:creationId xmlns:p14="http://schemas.microsoft.com/office/powerpoint/2010/main" val="19547497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469235" y="348703"/>
            <a:ext cx="11119306" cy="535531"/>
          </a:xfrm>
          <a:prstGeom prst="rect">
            <a:avLst/>
          </a:prstGeom>
          <a:noFill/>
        </p:spPr>
        <p:txBody>
          <a:bodyPr vert="horz" wrap="squar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3200" dirty="0">
                <a:ln/>
                <a:solidFill>
                  <a:schemeClr val="accent4"/>
                </a:solidFill>
              </a:rPr>
              <a:t>2. “Kijk of het wachtwoord al eerder is gelekt.”</a:t>
            </a:r>
          </a:p>
        </p:txBody>
      </p:sp>
      <p:pic>
        <p:nvPicPr>
          <p:cNvPr id="9" name="Afbeelding 8" descr="Afbeelding met tekst, elektronica, overdekt, Weergave-apparaat&#10;&#10;Automatisch gegenereerde beschrijving">
            <a:extLst>
              <a:ext uri="{FF2B5EF4-FFF2-40B4-BE49-F238E27FC236}">
                <a16:creationId xmlns:a16="http://schemas.microsoft.com/office/drawing/2014/main" id="{962733E6-049B-FDF2-0171-91B38F6EF166}"/>
              </a:ext>
            </a:extLst>
          </p:cNvPr>
          <p:cNvPicPr>
            <a:picLocks noChangeAspect="1"/>
          </p:cNvPicPr>
          <p:nvPr/>
        </p:nvPicPr>
        <p:blipFill>
          <a:blip r:embed="rId3"/>
          <a:stretch>
            <a:fillRect/>
          </a:stretch>
        </p:blipFill>
        <p:spPr>
          <a:xfrm>
            <a:off x="3792071" y="1232074"/>
            <a:ext cx="4078941" cy="4078941"/>
          </a:xfrm>
          <a:prstGeom prst="rect">
            <a:avLst/>
          </a:prstGeom>
        </p:spPr>
      </p:pic>
      <p:sp>
        <p:nvSpPr>
          <p:cNvPr id="10" name="Tijdelijke aanduiding voor inhoud 2">
            <a:extLst>
              <a:ext uri="{FF2B5EF4-FFF2-40B4-BE49-F238E27FC236}">
                <a16:creationId xmlns:a16="http://schemas.microsoft.com/office/drawing/2014/main" id="{AE0B91A5-C207-C377-A4F8-F4564BBD1CEE}"/>
              </a:ext>
            </a:extLst>
          </p:cNvPr>
          <p:cNvSpPr txBox="1">
            <a:spLocks/>
          </p:cNvSpPr>
          <p:nvPr/>
        </p:nvSpPr>
        <p:spPr>
          <a:xfrm>
            <a:off x="2664000" y="5740323"/>
            <a:ext cx="6167971" cy="1047353"/>
          </a:xfrm>
          <a:prstGeom prst="rect">
            <a:avLst/>
          </a:prstGeom>
        </p:spPr>
        <p:txBody>
          <a:bodyPr vert="horz" lIns="0" tIns="0" rIns="0" bIns="0" rtlCol="0">
            <a:noAutofit/>
          </a:bodyPr>
          <a:lstStyle>
            <a:lvl1pPr marL="288000" indent="-288000" algn="l" defTabSz="914400" rtl="0" eaLnBrk="1" latinLnBrk="0" hangingPunct="1">
              <a:lnSpc>
                <a:spcPct val="90000"/>
              </a:lnSpc>
              <a:spcBef>
                <a:spcPts val="1000"/>
              </a:spcBef>
              <a:buClr>
                <a:schemeClr val="accent3"/>
              </a:buClr>
              <a:buSzPct val="100000"/>
              <a:buFont typeface="Arial" panose="020B0604020202020204" pitchFamily="34" charset="0"/>
              <a:buChar char="•"/>
              <a:defRPr sz="2800" b="0" i="0" kern="1200" baseline="0">
                <a:solidFill>
                  <a:schemeClr val="bg1"/>
                </a:solidFill>
                <a:latin typeface="+mn-lt"/>
                <a:ea typeface="+mn-ea"/>
                <a:cs typeface="+mn-cs"/>
              </a:defRPr>
            </a:lvl1pPr>
            <a:lvl2pPr marL="504000" indent="-216000" algn="l" defTabSz="288000" rtl="0" eaLnBrk="1" latinLnBrk="0" hangingPunct="1">
              <a:lnSpc>
                <a:spcPct val="90000"/>
              </a:lnSpc>
              <a:spcBef>
                <a:spcPts val="500"/>
              </a:spcBef>
              <a:buFont typeface="Systeemlettertype"/>
              <a:buChar char="-"/>
              <a:tabLst>
                <a:tab pos="288000" algn="l"/>
              </a:tabLst>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800" dirty="0">
                <a:solidFill>
                  <a:schemeClr val="accent1"/>
                </a:solidFill>
              </a:rPr>
              <a:t>Probeer de gevonden wachtwoorden gewoon op verschillende (bekende) sites.</a:t>
            </a:r>
          </a:p>
          <a:p>
            <a:pPr marL="0" indent="0" algn="ctr">
              <a:buFont typeface="Arial" panose="020B0604020202020204" pitchFamily="34" charset="0"/>
              <a:buNone/>
            </a:pPr>
            <a:r>
              <a:rPr lang="nl-NL" sz="1800" b="1" dirty="0">
                <a:solidFill>
                  <a:schemeClr val="accent1"/>
                </a:solidFill>
              </a:rPr>
              <a:t>Bijna altijd prijs!</a:t>
            </a:r>
          </a:p>
        </p:txBody>
      </p:sp>
    </p:spTree>
    <p:extLst>
      <p:ext uri="{BB962C8B-B14F-4D97-AF65-F5344CB8AC3E}">
        <p14:creationId xmlns:p14="http://schemas.microsoft.com/office/powerpoint/2010/main" val="17539184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199604" y="344877"/>
            <a:ext cx="9009530" cy="535531"/>
          </a:xfrm>
          <a:prstGeom prst="rect">
            <a:avLst/>
          </a:prstGeom>
          <a:noFill/>
        </p:spPr>
        <p:txBody>
          <a:bodyPr vert="horz" wrap="squar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3200" dirty="0">
                <a:ln/>
                <a:solidFill>
                  <a:schemeClr val="accent4"/>
                </a:solidFill>
              </a:rPr>
              <a:t>3. “Vul het antwoord in op de geheime vraag</a:t>
            </a:r>
          </a:p>
        </p:txBody>
      </p:sp>
      <p:sp>
        <p:nvSpPr>
          <p:cNvPr id="10" name="Tijdelijke aanduiding voor inhoud 2">
            <a:extLst>
              <a:ext uri="{FF2B5EF4-FFF2-40B4-BE49-F238E27FC236}">
                <a16:creationId xmlns:a16="http://schemas.microsoft.com/office/drawing/2014/main" id="{AE0B91A5-C207-C377-A4F8-F4564BBD1CEE}"/>
              </a:ext>
            </a:extLst>
          </p:cNvPr>
          <p:cNvSpPr txBox="1">
            <a:spLocks/>
          </p:cNvSpPr>
          <p:nvPr/>
        </p:nvSpPr>
        <p:spPr>
          <a:xfrm>
            <a:off x="2664000" y="5740323"/>
            <a:ext cx="6748941" cy="1047353"/>
          </a:xfrm>
          <a:prstGeom prst="rect">
            <a:avLst/>
          </a:prstGeom>
        </p:spPr>
        <p:txBody>
          <a:bodyPr vert="horz" lIns="0" tIns="0" rIns="0" bIns="0" rtlCol="0">
            <a:noAutofit/>
          </a:bodyPr>
          <a:lstStyle>
            <a:lvl1pPr marL="288000" indent="-288000" algn="l" defTabSz="914400" rtl="0" eaLnBrk="1" latinLnBrk="0" hangingPunct="1">
              <a:lnSpc>
                <a:spcPct val="90000"/>
              </a:lnSpc>
              <a:spcBef>
                <a:spcPts val="1000"/>
              </a:spcBef>
              <a:buClr>
                <a:schemeClr val="accent3"/>
              </a:buClr>
              <a:buSzPct val="100000"/>
              <a:buFont typeface="Arial" panose="020B0604020202020204" pitchFamily="34" charset="0"/>
              <a:buChar char="•"/>
              <a:defRPr sz="2800" b="0" i="0" kern="1200" baseline="0">
                <a:solidFill>
                  <a:schemeClr val="bg1"/>
                </a:solidFill>
                <a:latin typeface="+mn-lt"/>
                <a:ea typeface="+mn-ea"/>
                <a:cs typeface="+mn-cs"/>
              </a:defRPr>
            </a:lvl1pPr>
            <a:lvl2pPr marL="504000" indent="-216000" algn="l" defTabSz="288000" rtl="0" eaLnBrk="1" latinLnBrk="0" hangingPunct="1">
              <a:lnSpc>
                <a:spcPct val="90000"/>
              </a:lnSpc>
              <a:spcBef>
                <a:spcPts val="500"/>
              </a:spcBef>
              <a:buFont typeface="Systeemlettertype"/>
              <a:buChar char="-"/>
              <a:tabLst>
                <a:tab pos="288000" algn="l"/>
              </a:tabLst>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800" dirty="0">
                <a:solidFill>
                  <a:schemeClr val="accent1"/>
                </a:solidFill>
              </a:rPr>
              <a:t>De meeste sites hebben wel een optie “</a:t>
            </a:r>
            <a:r>
              <a:rPr lang="nl-NL" sz="1800" b="1" dirty="0">
                <a:solidFill>
                  <a:schemeClr val="accent1"/>
                </a:solidFill>
              </a:rPr>
              <a:t>wachtwoord vergeten</a:t>
            </a:r>
            <a:r>
              <a:rPr lang="nl-NL" sz="1800" dirty="0">
                <a:solidFill>
                  <a:schemeClr val="accent1"/>
                </a:solidFill>
              </a:rPr>
              <a:t>” met een beveiligingsvraag.</a:t>
            </a:r>
          </a:p>
        </p:txBody>
      </p:sp>
      <p:pic>
        <p:nvPicPr>
          <p:cNvPr id="12" name="Afbeelding 11" descr="Afbeelding met tekst, elektronica, Elektronisch apparaat, keyboard&#10;&#10;Automatisch gegenereerde beschrijving">
            <a:extLst>
              <a:ext uri="{FF2B5EF4-FFF2-40B4-BE49-F238E27FC236}">
                <a16:creationId xmlns:a16="http://schemas.microsoft.com/office/drawing/2014/main" id="{396EB27F-BB81-636B-4265-466A61CC6563}"/>
              </a:ext>
            </a:extLst>
          </p:cNvPr>
          <p:cNvPicPr>
            <a:picLocks noChangeAspect="1"/>
          </p:cNvPicPr>
          <p:nvPr/>
        </p:nvPicPr>
        <p:blipFill>
          <a:blip r:embed="rId3"/>
          <a:stretch>
            <a:fillRect/>
          </a:stretch>
        </p:blipFill>
        <p:spPr>
          <a:xfrm>
            <a:off x="1461247" y="1325700"/>
            <a:ext cx="3429000" cy="3429000"/>
          </a:xfrm>
          <a:prstGeom prst="rect">
            <a:avLst/>
          </a:prstGeom>
        </p:spPr>
      </p:pic>
      <p:pic>
        <p:nvPicPr>
          <p:cNvPr id="4098" name="Picture 2" descr="Set up security questions as your verification method - Microsoft Support">
            <a:extLst>
              <a:ext uri="{FF2B5EF4-FFF2-40B4-BE49-F238E27FC236}">
                <a16:creationId xmlns:a16="http://schemas.microsoft.com/office/drawing/2014/main" id="{20BFB005-1903-2CBB-BABB-06D9998A14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7515" y="1050294"/>
            <a:ext cx="3043238" cy="20716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ip] How to Set or Change Security Questions for Your User Account in  Windows 10 – AskVG">
            <a:extLst>
              <a:ext uri="{FF2B5EF4-FFF2-40B4-BE49-F238E27FC236}">
                <a16:creationId xmlns:a16="http://schemas.microsoft.com/office/drawing/2014/main" id="{3C57F9A3-F70F-413D-4548-11A678343A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6124" y="1278075"/>
            <a:ext cx="4981575" cy="352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114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413858" y="346171"/>
            <a:ext cx="8909436" cy="535531"/>
          </a:xfrm>
          <a:prstGeom prst="rect">
            <a:avLst/>
          </a:prstGeom>
          <a:noFill/>
        </p:spPr>
        <p:txBody>
          <a:bodyPr vert="horz" wrap="squar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3200" dirty="0">
                <a:ln/>
                <a:solidFill>
                  <a:schemeClr val="accent4"/>
                </a:solidFill>
              </a:rPr>
              <a:t>3. “Vul het antwoord in op de geheime vraag</a:t>
            </a:r>
          </a:p>
        </p:txBody>
      </p:sp>
      <p:sp>
        <p:nvSpPr>
          <p:cNvPr id="10" name="Tijdelijke aanduiding voor inhoud 2">
            <a:extLst>
              <a:ext uri="{FF2B5EF4-FFF2-40B4-BE49-F238E27FC236}">
                <a16:creationId xmlns:a16="http://schemas.microsoft.com/office/drawing/2014/main" id="{AE0B91A5-C207-C377-A4F8-F4564BBD1CEE}"/>
              </a:ext>
            </a:extLst>
          </p:cNvPr>
          <p:cNvSpPr txBox="1">
            <a:spLocks/>
          </p:cNvSpPr>
          <p:nvPr/>
        </p:nvSpPr>
        <p:spPr>
          <a:xfrm>
            <a:off x="2664000" y="5740323"/>
            <a:ext cx="6659294" cy="1047353"/>
          </a:xfrm>
          <a:prstGeom prst="rect">
            <a:avLst/>
          </a:prstGeom>
        </p:spPr>
        <p:txBody>
          <a:bodyPr vert="horz" lIns="0" tIns="0" rIns="0" bIns="0" rtlCol="0">
            <a:noAutofit/>
          </a:bodyPr>
          <a:lstStyle>
            <a:lvl1pPr marL="288000" indent="-288000" algn="l" defTabSz="914400" rtl="0" eaLnBrk="1" latinLnBrk="0" hangingPunct="1">
              <a:lnSpc>
                <a:spcPct val="90000"/>
              </a:lnSpc>
              <a:spcBef>
                <a:spcPts val="1000"/>
              </a:spcBef>
              <a:buClr>
                <a:schemeClr val="accent3"/>
              </a:buClr>
              <a:buSzPct val="100000"/>
              <a:buFont typeface="Arial" panose="020B0604020202020204" pitchFamily="34" charset="0"/>
              <a:buChar char="•"/>
              <a:defRPr sz="2800" b="0" i="0" kern="1200" baseline="0">
                <a:solidFill>
                  <a:schemeClr val="bg1"/>
                </a:solidFill>
                <a:latin typeface="+mn-lt"/>
                <a:ea typeface="+mn-ea"/>
                <a:cs typeface="+mn-cs"/>
              </a:defRPr>
            </a:lvl1pPr>
            <a:lvl2pPr marL="504000" indent="-216000" algn="l" defTabSz="288000" rtl="0" eaLnBrk="1" latinLnBrk="0" hangingPunct="1">
              <a:lnSpc>
                <a:spcPct val="90000"/>
              </a:lnSpc>
              <a:spcBef>
                <a:spcPts val="500"/>
              </a:spcBef>
              <a:buFont typeface="Systeemlettertype"/>
              <a:buChar char="-"/>
              <a:tabLst>
                <a:tab pos="288000" algn="l"/>
              </a:tabLst>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800" dirty="0">
                <a:solidFill>
                  <a:schemeClr val="accent1"/>
                </a:solidFill>
              </a:rPr>
              <a:t>Het antwoord op zo’n vraag is vaak in wel terug te vinden of na te vragen op of met </a:t>
            </a:r>
            <a:r>
              <a:rPr lang="nl-NL" sz="1800" dirty="0" err="1">
                <a:solidFill>
                  <a:schemeClr val="accent1"/>
                </a:solidFill>
              </a:rPr>
              <a:t>Social</a:t>
            </a:r>
            <a:r>
              <a:rPr lang="nl-NL" sz="1800" dirty="0">
                <a:solidFill>
                  <a:schemeClr val="accent1"/>
                </a:solidFill>
              </a:rPr>
              <a:t> Media (of probeer eens een datingsite)</a:t>
            </a:r>
          </a:p>
        </p:txBody>
      </p:sp>
      <p:pic>
        <p:nvPicPr>
          <p:cNvPr id="8" name="Afbeelding 7" descr="Afbeelding met tekst, computer, computer, Uitvoerapparaat&#10;&#10;Automatisch gegenereerde beschrijving">
            <a:extLst>
              <a:ext uri="{FF2B5EF4-FFF2-40B4-BE49-F238E27FC236}">
                <a16:creationId xmlns:a16="http://schemas.microsoft.com/office/drawing/2014/main" id="{E301FF73-7781-6104-AAED-B4076F127F81}"/>
              </a:ext>
            </a:extLst>
          </p:cNvPr>
          <p:cNvPicPr>
            <a:picLocks noChangeAspect="1"/>
          </p:cNvPicPr>
          <p:nvPr/>
        </p:nvPicPr>
        <p:blipFill>
          <a:blip r:embed="rId3"/>
          <a:stretch>
            <a:fillRect/>
          </a:stretch>
        </p:blipFill>
        <p:spPr>
          <a:xfrm>
            <a:off x="3423930" y="994978"/>
            <a:ext cx="4401669" cy="4401669"/>
          </a:xfrm>
          <a:prstGeom prst="rect">
            <a:avLst/>
          </a:prstGeom>
        </p:spPr>
      </p:pic>
      <p:pic>
        <p:nvPicPr>
          <p:cNvPr id="5122" name="Picture 2" descr="Download Facebook Profile Icon Png - Facebook Profile Logo Transparent ...">
            <a:extLst>
              <a:ext uri="{FF2B5EF4-FFF2-40B4-BE49-F238E27FC236}">
                <a16:creationId xmlns:a16="http://schemas.microsoft.com/office/drawing/2014/main" id="{26D5B998-312F-14B6-B115-3DD52887A1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050" y="994978"/>
            <a:ext cx="1629657" cy="104735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448DB928-2ABD-2CCE-FA0C-A98B53CFF8F3}"/>
              </a:ext>
            </a:extLst>
          </p:cNvPr>
          <p:cNvPicPr>
            <a:picLocks noChangeAspect="1"/>
          </p:cNvPicPr>
          <p:nvPr/>
        </p:nvPicPr>
        <p:blipFill>
          <a:blip r:embed="rId5"/>
          <a:stretch>
            <a:fillRect/>
          </a:stretch>
        </p:blipFill>
        <p:spPr>
          <a:xfrm>
            <a:off x="10314158" y="1120588"/>
            <a:ext cx="1187599" cy="2720312"/>
          </a:xfrm>
          <a:prstGeom prst="rect">
            <a:avLst/>
          </a:prstGeom>
        </p:spPr>
      </p:pic>
      <p:pic>
        <p:nvPicPr>
          <p:cNvPr id="9" name="Afbeelding 8">
            <a:extLst>
              <a:ext uri="{FF2B5EF4-FFF2-40B4-BE49-F238E27FC236}">
                <a16:creationId xmlns:a16="http://schemas.microsoft.com/office/drawing/2014/main" id="{C7EAC937-789E-82C2-AF6D-859E881AC5B0}"/>
              </a:ext>
            </a:extLst>
          </p:cNvPr>
          <p:cNvPicPr>
            <a:picLocks noChangeAspect="1"/>
          </p:cNvPicPr>
          <p:nvPr/>
        </p:nvPicPr>
        <p:blipFill>
          <a:blip r:embed="rId6"/>
          <a:stretch>
            <a:fillRect/>
          </a:stretch>
        </p:blipFill>
        <p:spPr>
          <a:xfrm>
            <a:off x="8291807" y="2480744"/>
            <a:ext cx="1807626" cy="2123522"/>
          </a:xfrm>
          <a:prstGeom prst="rect">
            <a:avLst/>
          </a:prstGeom>
        </p:spPr>
      </p:pic>
    </p:spTree>
    <p:extLst>
      <p:ext uri="{BB962C8B-B14F-4D97-AF65-F5344CB8AC3E}">
        <p14:creationId xmlns:p14="http://schemas.microsoft.com/office/powerpoint/2010/main" val="2227898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400B55-DE27-7BCF-5009-D7D8681BBB4C}"/>
              </a:ext>
            </a:extLst>
          </p:cNvPr>
          <p:cNvSpPr>
            <a:spLocks noGrp="1"/>
          </p:cNvSpPr>
          <p:nvPr>
            <p:ph type="title"/>
          </p:nvPr>
        </p:nvSpPr>
        <p:spPr>
          <a:xfrm>
            <a:off x="2619333" y="597830"/>
            <a:ext cx="6858000" cy="491673"/>
          </a:xfrm>
        </p:spPr>
        <p:txBody>
          <a:bodyPr wrap="square" anchor="t">
            <a:normAutofit fontScale="90000"/>
          </a:bodyPr>
          <a:lstStyle/>
          <a:p>
            <a:r>
              <a:rPr lang="nl-NL" dirty="0"/>
              <a:t>Voldoen aan de</a:t>
            </a:r>
          </a:p>
        </p:txBody>
      </p:sp>
      <p:sp>
        <p:nvSpPr>
          <p:cNvPr id="3" name="Titel 2">
            <a:extLst>
              <a:ext uri="{FF2B5EF4-FFF2-40B4-BE49-F238E27FC236}">
                <a16:creationId xmlns:a16="http://schemas.microsoft.com/office/drawing/2014/main" id="{6EA4CA47-FCCD-DA43-D9CE-A852907BC2F5}"/>
              </a:ext>
            </a:extLst>
          </p:cNvPr>
          <p:cNvSpPr txBox="1">
            <a:spLocks/>
          </p:cNvSpPr>
          <p:nvPr/>
        </p:nvSpPr>
        <p:spPr>
          <a:xfrm>
            <a:off x="1981200" y="875872"/>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sz="4400" dirty="0">
                <a:solidFill>
                  <a:schemeClr val="accent4"/>
                </a:solidFill>
              </a:rPr>
              <a:t>AVG wetgeving</a:t>
            </a:r>
          </a:p>
        </p:txBody>
      </p:sp>
      <p:pic>
        <p:nvPicPr>
          <p:cNvPr id="7" name="Afbeelding 6">
            <a:extLst>
              <a:ext uri="{FF2B5EF4-FFF2-40B4-BE49-F238E27FC236}">
                <a16:creationId xmlns:a16="http://schemas.microsoft.com/office/drawing/2014/main" id="{DB9A09A3-709D-042C-F874-FE46A10E9FAE}"/>
              </a:ext>
            </a:extLst>
          </p:cNvPr>
          <p:cNvPicPr>
            <a:picLocks noChangeAspect="1"/>
          </p:cNvPicPr>
          <p:nvPr/>
        </p:nvPicPr>
        <p:blipFill>
          <a:blip r:embed="rId3"/>
          <a:stretch>
            <a:fillRect/>
          </a:stretch>
        </p:blipFill>
        <p:spPr>
          <a:xfrm>
            <a:off x="4196207" y="2188800"/>
            <a:ext cx="3799586" cy="3275723"/>
          </a:xfrm>
          <a:prstGeom prst="rect">
            <a:avLst/>
          </a:prstGeom>
        </p:spPr>
      </p:pic>
      <p:pic>
        <p:nvPicPr>
          <p:cNvPr id="11" name="Afbeelding 10">
            <a:extLst>
              <a:ext uri="{FF2B5EF4-FFF2-40B4-BE49-F238E27FC236}">
                <a16:creationId xmlns:a16="http://schemas.microsoft.com/office/drawing/2014/main" id="{6B1BF7C3-F9D3-96B2-03B9-CA08E1B2AD51}"/>
              </a:ext>
            </a:extLst>
          </p:cNvPr>
          <p:cNvPicPr>
            <a:picLocks noChangeAspect="1"/>
          </p:cNvPicPr>
          <p:nvPr/>
        </p:nvPicPr>
        <p:blipFill>
          <a:blip r:embed="rId4"/>
          <a:stretch>
            <a:fillRect/>
          </a:stretch>
        </p:blipFill>
        <p:spPr>
          <a:xfrm>
            <a:off x="1195926" y="2772000"/>
            <a:ext cx="2366722" cy="3392302"/>
          </a:xfrm>
          <a:prstGeom prst="rect">
            <a:avLst/>
          </a:prstGeom>
        </p:spPr>
      </p:pic>
      <p:pic>
        <p:nvPicPr>
          <p:cNvPr id="15" name="Afbeelding 14">
            <a:extLst>
              <a:ext uri="{FF2B5EF4-FFF2-40B4-BE49-F238E27FC236}">
                <a16:creationId xmlns:a16="http://schemas.microsoft.com/office/drawing/2014/main" id="{472EFF14-E2F1-AD4E-2496-E2BAC1E28CC3}"/>
              </a:ext>
            </a:extLst>
          </p:cNvPr>
          <p:cNvPicPr>
            <a:picLocks noChangeAspect="1"/>
          </p:cNvPicPr>
          <p:nvPr/>
        </p:nvPicPr>
        <p:blipFill>
          <a:blip r:embed="rId5"/>
          <a:stretch>
            <a:fillRect/>
          </a:stretch>
        </p:blipFill>
        <p:spPr>
          <a:xfrm>
            <a:off x="9123601" y="2772000"/>
            <a:ext cx="1946636" cy="3392302"/>
          </a:xfrm>
          <a:prstGeom prst="rect">
            <a:avLst/>
          </a:prstGeom>
        </p:spPr>
      </p:pic>
    </p:spTree>
    <p:extLst>
      <p:ext uri="{BB962C8B-B14F-4D97-AF65-F5344CB8AC3E}">
        <p14:creationId xmlns:p14="http://schemas.microsoft.com/office/powerpoint/2010/main" val="2207749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693353" y="365850"/>
            <a:ext cx="11119306" cy="535531"/>
          </a:xfrm>
          <a:prstGeom prst="rect">
            <a:avLst/>
          </a:prstGeom>
          <a:noFill/>
        </p:spPr>
        <p:txBody>
          <a:bodyPr vert="horz" wrap="squar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3200" dirty="0">
                <a:ln/>
                <a:solidFill>
                  <a:schemeClr val="accent4"/>
                </a:solidFill>
              </a:rPr>
              <a:t>3. “Vul het antwoord in op de geheime vraag</a:t>
            </a:r>
          </a:p>
        </p:txBody>
      </p:sp>
      <p:pic>
        <p:nvPicPr>
          <p:cNvPr id="5122" name="Picture 2" descr="Download Facebook Profile Icon Png - Facebook Profile Logo Transparent ...">
            <a:extLst>
              <a:ext uri="{FF2B5EF4-FFF2-40B4-BE49-F238E27FC236}">
                <a16:creationId xmlns:a16="http://schemas.microsoft.com/office/drawing/2014/main" id="{26D5B998-312F-14B6-B115-3DD52887A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50" y="994978"/>
            <a:ext cx="1629657" cy="104735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448DB928-2ABD-2CCE-FA0C-A98B53CFF8F3}"/>
              </a:ext>
            </a:extLst>
          </p:cNvPr>
          <p:cNvPicPr>
            <a:picLocks noChangeAspect="1"/>
          </p:cNvPicPr>
          <p:nvPr/>
        </p:nvPicPr>
        <p:blipFill>
          <a:blip r:embed="rId4"/>
          <a:stretch>
            <a:fillRect/>
          </a:stretch>
        </p:blipFill>
        <p:spPr>
          <a:xfrm>
            <a:off x="10314158" y="1120588"/>
            <a:ext cx="1187599" cy="2720312"/>
          </a:xfrm>
          <a:prstGeom prst="rect">
            <a:avLst/>
          </a:prstGeom>
        </p:spPr>
      </p:pic>
      <p:pic>
        <p:nvPicPr>
          <p:cNvPr id="9" name="Afbeelding 8">
            <a:extLst>
              <a:ext uri="{FF2B5EF4-FFF2-40B4-BE49-F238E27FC236}">
                <a16:creationId xmlns:a16="http://schemas.microsoft.com/office/drawing/2014/main" id="{C7EAC937-789E-82C2-AF6D-859E881AC5B0}"/>
              </a:ext>
            </a:extLst>
          </p:cNvPr>
          <p:cNvPicPr>
            <a:picLocks noChangeAspect="1"/>
          </p:cNvPicPr>
          <p:nvPr/>
        </p:nvPicPr>
        <p:blipFill>
          <a:blip r:embed="rId5"/>
          <a:stretch>
            <a:fillRect/>
          </a:stretch>
        </p:blipFill>
        <p:spPr>
          <a:xfrm>
            <a:off x="8291807" y="2480744"/>
            <a:ext cx="1807626" cy="2123522"/>
          </a:xfrm>
          <a:prstGeom prst="rect">
            <a:avLst/>
          </a:prstGeom>
        </p:spPr>
      </p:pic>
      <p:sp>
        <p:nvSpPr>
          <p:cNvPr id="7" name="Tekstvak 6">
            <a:extLst>
              <a:ext uri="{FF2B5EF4-FFF2-40B4-BE49-F238E27FC236}">
                <a16:creationId xmlns:a16="http://schemas.microsoft.com/office/drawing/2014/main" id="{53F97873-8981-1564-C28A-1F69AC00999D}"/>
              </a:ext>
            </a:extLst>
          </p:cNvPr>
          <p:cNvSpPr txBox="1"/>
          <p:nvPr/>
        </p:nvSpPr>
        <p:spPr>
          <a:xfrm>
            <a:off x="864000" y="1394477"/>
            <a:ext cx="6364940" cy="1754326"/>
          </a:xfrm>
          <a:prstGeom prst="rect">
            <a:avLst/>
          </a:prstGeom>
          <a:noFill/>
        </p:spPr>
        <p:txBody>
          <a:bodyPr wrap="square">
            <a:spAutoFit/>
          </a:bodyPr>
          <a:lstStyle/>
          <a:p>
            <a:pPr marL="0" indent="0">
              <a:buNone/>
            </a:pPr>
            <a:r>
              <a:rPr lang="nl-NL" sz="1800" dirty="0">
                <a:solidFill>
                  <a:schemeClr val="accent1"/>
                </a:solidFill>
              </a:rPr>
              <a:t>Je slachtoffer kiest vaak een simpele geheime vraag.</a:t>
            </a:r>
          </a:p>
          <a:p>
            <a:pPr marL="0" indent="0">
              <a:buNone/>
            </a:pPr>
            <a:endParaRPr lang="nl-NL" sz="1800" dirty="0">
              <a:solidFill>
                <a:schemeClr val="accent1"/>
              </a:solidFill>
            </a:endParaRPr>
          </a:p>
          <a:p>
            <a:pPr marL="0" indent="0">
              <a:buNone/>
            </a:pPr>
            <a:r>
              <a:rPr lang="nl-NL" sz="1800" dirty="0">
                <a:solidFill>
                  <a:schemeClr val="accent1"/>
                </a:solidFill>
              </a:rPr>
              <a:t>Veel gekozen vragen zijn:</a:t>
            </a:r>
          </a:p>
          <a:p>
            <a:pPr marL="285750" indent="-285750">
              <a:buFontTx/>
              <a:buChar char="-"/>
            </a:pPr>
            <a:r>
              <a:rPr lang="nl-NL" sz="1800" dirty="0">
                <a:solidFill>
                  <a:schemeClr val="accent1"/>
                </a:solidFill>
              </a:rPr>
              <a:t>“hoe heette je eerste huisdier”,</a:t>
            </a:r>
          </a:p>
          <a:p>
            <a:pPr marL="285750" indent="-285750">
              <a:buFontTx/>
              <a:buChar char="-"/>
            </a:pPr>
            <a:r>
              <a:rPr lang="nl-NL" sz="1800" dirty="0">
                <a:solidFill>
                  <a:schemeClr val="accent1"/>
                </a:solidFill>
              </a:rPr>
              <a:t>“Waar is je vader geboren”, </a:t>
            </a:r>
          </a:p>
          <a:p>
            <a:pPr marL="285750" indent="-285750">
              <a:buFontTx/>
              <a:buChar char="-"/>
            </a:pPr>
            <a:r>
              <a:rPr lang="nl-NL" sz="1800" dirty="0">
                <a:solidFill>
                  <a:schemeClr val="accent1"/>
                </a:solidFill>
              </a:rPr>
              <a:t>“Wat is je favoriete film”.  </a:t>
            </a:r>
          </a:p>
        </p:txBody>
      </p:sp>
    </p:spTree>
    <p:extLst>
      <p:ext uri="{BB962C8B-B14F-4D97-AF65-F5344CB8AC3E}">
        <p14:creationId xmlns:p14="http://schemas.microsoft.com/office/powerpoint/2010/main" val="25701543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454130" y="255812"/>
            <a:ext cx="11119306" cy="535531"/>
          </a:xfrm>
          <a:prstGeom prst="rect">
            <a:avLst/>
          </a:prstGeom>
          <a:noFill/>
        </p:spPr>
        <p:txBody>
          <a:bodyPr vert="horz" wrap="squar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sz="3200" dirty="0">
                <a:ln/>
                <a:solidFill>
                  <a:schemeClr val="accent4"/>
                </a:solidFill>
              </a:rPr>
              <a:t>4. “Maak een nep- inlogpagina”</a:t>
            </a:r>
          </a:p>
        </p:txBody>
      </p:sp>
      <p:sp>
        <p:nvSpPr>
          <p:cNvPr id="7" name="Tekstvak 6">
            <a:extLst>
              <a:ext uri="{FF2B5EF4-FFF2-40B4-BE49-F238E27FC236}">
                <a16:creationId xmlns:a16="http://schemas.microsoft.com/office/drawing/2014/main" id="{53F97873-8981-1564-C28A-1F69AC00999D}"/>
              </a:ext>
            </a:extLst>
          </p:cNvPr>
          <p:cNvSpPr txBox="1"/>
          <p:nvPr/>
        </p:nvSpPr>
        <p:spPr>
          <a:xfrm>
            <a:off x="630918" y="1493089"/>
            <a:ext cx="6364940" cy="1754326"/>
          </a:xfrm>
          <a:prstGeom prst="rect">
            <a:avLst/>
          </a:prstGeom>
          <a:noFill/>
        </p:spPr>
        <p:txBody>
          <a:bodyPr wrap="square">
            <a:spAutoFit/>
          </a:bodyPr>
          <a:lstStyle/>
          <a:p>
            <a:pPr marL="0" indent="0">
              <a:buNone/>
            </a:pPr>
            <a:r>
              <a:rPr lang="nl-NL" sz="1800" dirty="0">
                <a:solidFill>
                  <a:schemeClr val="accent1"/>
                </a:solidFill>
              </a:rPr>
              <a:t>Beetje handig?</a:t>
            </a:r>
          </a:p>
          <a:p>
            <a:pPr marL="0" indent="0">
              <a:buNone/>
            </a:pPr>
            <a:endParaRPr lang="nl-NL" dirty="0">
              <a:solidFill>
                <a:schemeClr val="accent1"/>
              </a:solidFill>
            </a:endParaRPr>
          </a:p>
          <a:p>
            <a:pPr marL="0" indent="0">
              <a:buNone/>
            </a:pPr>
            <a:r>
              <a:rPr lang="nl-NL" sz="1800" dirty="0">
                <a:solidFill>
                  <a:schemeClr val="accent1"/>
                </a:solidFill>
              </a:rPr>
              <a:t>Maak een inlogpagina na van Microsoft, Google of Apple en voeg deze als link toe in een e-mail.</a:t>
            </a:r>
          </a:p>
          <a:p>
            <a:pPr marL="0" indent="0">
              <a:buNone/>
            </a:pPr>
            <a:r>
              <a:rPr lang="nl-NL" sz="1800" dirty="0">
                <a:solidFill>
                  <a:schemeClr val="accent1"/>
                </a:solidFill>
              </a:rPr>
              <a:t>Als je het goed doet, denkt je slachtoffer dat hij/zij inlogt op een echte pagina, en verkrijg jij zo zijn/haar wachtwoord.</a:t>
            </a:r>
          </a:p>
        </p:txBody>
      </p:sp>
      <p:pic>
        <p:nvPicPr>
          <p:cNvPr id="11" name="Afbeelding 10">
            <a:extLst>
              <a:ext uri="{FF2B5EF4-FFF2-40B4-BE49-F238E27FC236}">
                <a16:creationId xmlns:a16="http://schemas.microsoft.com/office/drawing/2014/main" id="{69F9F721-7B23-696A-69A8-F6CDB6C3061B}"/>
              </a:ext>
            </a:extLst>
          </p:cNvPr>
          <p:cNvPicPr>
            <a:picLocks noChangeAspect="1"/>
          </p:cNvPicPr>
          <p:nvPr/>
        </p:nvPicPr>
        <p:blipFill>
          <a:blip r:embed="rId3"/>
          <a:stretch>
            <a:fillRect/>
          </a:stretch>
        </p:blipFill>
        <p:spPr>
          <a:xfrm>
            <a:off x="7588871" y="988005"/>
            <a:ext cx="4154894" cy="2077779"/>
          </a:xfrm>
          <a:prstGeom prst="rect">
            <a:avLst/>
          </a:prstGeom>
        </p:spPr>
      </p:pic>
      <p:pic>
        <p:nvPicPr>
          <p:cNvPr id="6146" name="Picture 2" descr="Inloggen op het Microsoft 365 beheer centrum | Argeweb">
            <a:extLst>
              <a:ext uri="{FF2B5EF4-FFF2-40B4-BE49-F238E27FC236}">
                <a16:creationId xmlns:a16="http://schemas.microsoft.com/office/drawing/2014/main" id="{F2B37C6C-E579-3074-951B-C5B61EEA4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8871" y="3262446"/>
            <a:ext cx="3144111" cy="2653323"/>
          </a:xfrm>
          <a:prstGeom prst="rect">
            <a:avLst/>
          </a:prstGeom>
          <a:noFill/>
          <a:extLst>
            <a:ext uri="{909E8E84-426E-40DD-AFC4-6F175D3DCCD1}">
              <a14:hiddenFill xmlns:a14="http://schemas.microsoft.com/office/drawing/2010/main">
                <a:solidFill>
                  <a:srgbClr val="FFFFFF"/>
                </a:solidFill>
              </a14:hiddenFill>
            </a:ext>
          </a:extLst>
        </p:spPr>
      </p:pic>
      <p:sp>
        <p:nvSpPr>
          <p:cNvPr id="12" name="Tijdelijke aanduiding voor inhoud 6">
            <a:extLst>
              <a:ext uri="{FF2B5EF4-FFF2-40B4-BE49-F238E27FC236}">
                <a16:creationId xmlns:a16="http://schemas.microsoft.com/office/drawing/2014/main" id="{EC5AEDAA-E841-1AB4-8140-031272F88868}"/>
              </a:ext>
            </a:extLst>
          </p:cNvPr>
          <p:cNvSpPr>
            <a:spLocks noGrp="1"/>
          </p:cNvSpPr>
          <p:nvPr>
            <p:ph idx="1"/>
          </p:nvPr>
        </p:nvSpPr>
        <p:spPr>
          <a:xfrm>
            <a:off x="630918" y="3843037"/>
            <a:ext cx="4876800" cy="1035424"/>
          </a:xfrm>
        </p:spPr>
        <p:txBody>
          <a:bodyPr/>
          <a:lstStyle/>
          <a:p>
            <a:pPr marL="0" indent="0">
              <a:buNone/>
            </a:pPr>
            <a:r>
              <a:rPr lang="nl-NL" sz="1800" i="1" dirty="0">
                <a:solidFill>
                  <a:schemeClr val="accent1"/>
                </a:solidFill>
              </a:rPr>
              <a:t>Tip:</a:t>
            </a:r>
          </a:p>
          <a:p>
            <a:pPr marL="0" indent="0">
              <a:buNone/>
            </a:pPr>
            <a:r>
              <a:rPr lang="nl-NL" sz="1800" i="1" dirty="0">
                <a:solidFill>
                  <a:schemeClr val="accent1"/>
                </a:solidFill>
              </a:rPr>
              <a:t>Stuur het mailtje op het einde van de week. Bijvoorbeeld vrijdag  om 16:30.  </a:t>
            </a:r>
            <a:endParaRPr lang="nl-NL" sz="1800" i="1" dirty="0"/>
          </a:p>
        </p:txBody>
      </p:sp>
    </p:spTree>
    <p:extLst>
      <p:ext uri="{BB962C8B-B14F-4D97-AF65-F5344CB8AC3E}">
        <p14:creationId xmlns:p14="http://schemas.microsoft.com/office/powerpoint/2010/main" val="28761547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547686" y="345916"/>
            <a:ext cx="7104830" cy="978729"/>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sz="3200" dirty="0">
                <a:ln/>
                <a:solidFill>
                  <a:schemeClr val="accent4"/>
                </a:solidFill>
              </a:rPr>
              <a:t>5. “Speel de handig </a:t>
            </a:r>
            <a:r>
              <a:rPr lang="nl-NL" sz="3200" dirty="0" err="1">
                <a:ln/>
                <a:solidFill>
                  <a:schemeClr val="accent4"/>
                </a:solidFill>
              </a:rPr>
              <a:t>tech</a:t>
            </a:r>
            <a:r>
              <a:rPr lang="nl-NL" sz="3200" dirty="0">
                <a:ln/>
                <a:solidFill>
                  <a:schemeClr val="accent4"/>
                </a:solidFill>
              </a:rPr>
              <a:t>- Boy/Girl” </a:t>
            </a:r>
          </a:p>
          <a:p>
            <a:pPr algn="ctr"/>
            <a:r>
              <a:rPr lang="nl-NL" sz="3200" dirty="0">
                <a:ln/>
                <a:solidFill>
                  <a:schemeClr val="accent4"/>
                </a:solidFill>
              </a:rPr>
              <a:t>”</a:t>
            </a:r>
            <a:endParaRPr lang="nl-NL" sz="1200" dirty="0">
              <a:ln/>
              <a:solidFill>
                <a:schemeClr val="accent4"/>
              </a:solidFill>
            </a:endParaRPr>
          </a:p>
        </p:txBody>
      </p:sp>
      <p:sp>
        <p:nvSpPr>
          <p:cNvPr id="7" name="Tijdelijke aanduiding voor inhoud 6">
            <a:extLst>
              <a:ext uri="{FF2B5EF4-FFF2-40B4-BE49-F238E27FC236}">
                <a16:creationId xmlns:a16="http://schemas.microsoft.com/office/drawing/2014/main" id="{F15F32F8-4437-00A9-D0C6-B8FB7B14AF57}"/>
              </a:ext>
            </a:extLst>
          </p:cNvPr>
          <p:cNvSpPr>
            <a:spLocks noGrp="1"/>
          </p:cNvSpPr>
          <p:nvPr>
            <p:ph idx="1"/>
          </p:nvPr>
        </p:nvSpPr>
        <p:spPr>
          <a:xfrm>
            <a:off x="748553" y="1376899"/>
            <a:ext cx="5396753" cy="1035424"/>
          </a:xfrm>
        </p:spPr>
        <p:txBody>
          <a:bodyPr/>
          <a:lstStyle/>
          <a:p>
            <a:pPr marL="0" indent="0">
              <a:buNone/>
            </a:pPr>
            <a:r>
              <a:rPr lang="nl-NL" sz="1800" dirty="0">
                <a:solidFill>
                  <a:schemeClr val="accent1"/>
                </a:solidFill>
              </a:rPr>
              <a:t>Bied hulp aan vrienden, vriendinnen en collega’s met hun computer- of smartphoneproblemen.</a:t>
            </a:r>
          </a:p>
          <a:p>
            <a:pPr marL="0" indent="0">
              <a:buNone/>
            </a:pPr>
            <a:r>
              <a:rPr lang="nl-NL" sz="1800" dirty="0">
                <a:solidFill>
                  <a:schemeClr val="accent1"/>
                </a:solidFill>
              </a:rPr>
              <a:t>Om hen goed te kunnen helpen, vraag je “natuurlijk” naar hun wachtwoord om in te loggen.</a:t>
            </a:r>
          </a:p>
          <a:p>
            <a:pPr marL="0" indent="0">
              <a:buNone/>
            </a:pPr>
            <a:endParaRPr lang="nl-NL" sz="1800" dirty="0">
              <a:solidFill>
                <a:schemeClr val="accent1"/>
              </a:solidFill>
            </a:endParaRPr>
          </a:p>
          <a:p>
            <a:pPr marL="0" indent="0">
              <a:buNone/>
            </a:pPr>
            <a:r>
              <a:rPr lang="nl-NL" sz="1800" dirty="0">
                <a:solidFill>
                  <a:schemeClr val="accent1"/>
                </a:solidFill>
              </a:rPr>
              <a:t>Tip: </a:t>
            </a:r>
          </a:p>
          <a:p>
            <a:pPr marL="0" indent="0">
              <a:buNone/>
            </a:pPr>
            <a:r>
              <a:rPr lang="nl-NL" sz="1800" dirty="0">
                <a:solidFill>
                  <a:schemeClr val="accent1"/>
                </a:solidFill>
              </a:rPr>
              <a:t>Bouw eerst vertrouwen op. </a:t>
            </a:r>
          </a:p>
          <a:p>
            <a:pPr marL="0" indent="0">
              <a:buNone/>
            </a:pPr>
            <a:r>
              <a:rPr lang="nl-NL" sz="1800" dirty="0">
                <a:solidFill>
                  <a:schemeClr val="accent1"/>
                </a:solidFill>
              </a:rPr>
              <a:t>Help “gratis” en zorg dat je bekend staat als de betrouwbare en handige collega, vriend of familielid.</a:t>
            </a:r>
            <a:endParaRPr lang="nl-NL" sz="1800" dirty="0"/>
          </a:p>
        </p:txBody>
      </p:sp>
      <p:pic>
        <p:nvPicPr>
          <p:cNvPr id="10" name="Afbeelding 9">
            <a:extLst>
              <a:ext uri="{FF2B5EF4-FFF2-40B4-BE49-F238E27FC236}">
                <a16:creationId xmlns:a16="http://schemas.microsoft.com/office/drawing/2014/main" id="{8BC38225-EED0-1D81-ADBC-BBD9E729F0D3}"/>
              </a:ext>
            </a:extLst>
          </p:cNvPr>
          <p:cNvPicPr>
            <a:picLocks noChangeAspect="1"/>
          </p:cNvPicPr>
          <p:nvPr/>
        </p:nvPicPr>
        <p:blipFill>
          <a:blip r:embed="rId3"/>
          <a:stretch>
            <a:fillRect/>
          </a:stretch>
        </p:blipFill>
        <p:spPr>
          <a:xfrm>
            <a:off x="7252447" y="1134035"/>
            <a:ext cx="4191000" cy="4191000"/>
          </a:xfrm>
          <a:prstGeom prst="rect">
            <a:avLst/>
          </a:prstGeom>
        </p:spPr>
      </p:pic>
    </p:spTree>
    <p:extLst>
      <p:ext uri="{BB962C8B-B14F-4D97-AF65-F5344CB8AC3E}">
        <p14:creationId xmlns:p14="http://schemas.microsoft.com/office/powerpoint/2010/main" val="19813996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CF77C81-D6AD-FA26-0B65-9703F48C9351}"/>
              </a:ext>
            </a:extLst>
          </p:cNvPr>
          <p:cNvSpPr>
            <a:spLocks noGrp="1"/>
          </p:cNvSpPr>
          <p:nvPr>
            <p:ph idx="1"/>
          </p:nvPr>
        </p:nvSpPr>
        <p:spPr>
          <a:xfrm>
            <a:off x="1013755" y="1732199"/>
            <a:ext cx="8343200" cy="4320000"/>
          </a:xfrm>
        </p:spPr>
        <p:txBody>
          <a:bodyPr/>
          <a:lstStyle/>
          <a:p>
            <a:pPr marL="0" indent="0">
              <a:buNone/>
            </a:pPr>
            <a:r>
              <a:rPr lang="nl-NL" sz="2400" b="1" dirty="0">
                <a:solidFill>
                  <a:schemeClr val="accent1"/>
                </a:solidFill>
              </a:rPr>
              <a:t>Extra tip: </a:t>
            </a:r>
            <a:r>
              <a:rPr lang="nl-NL" sz="2400" dirty="0">
                <a:solidFill>
                  <a:schemeClr val="accent1"/>
                </a:solidFill>
              </a:rPr>
              <a:t>Sla altijd in de nacht toe. </a:t>
            </a:r>
          </a:p>
          <a:p>
            <a:r>
              <a:rPr lang="nl-NL" sz="1800" dirty="0">
                <a:solidFill>
                  <a:schemeClr val="accent1"/>
                </a:solidFill>
              </a:rPr>
              <a:t>Je slachtoffer ligt dan te slapen en dan kun jij rustig te werk gaan. </a:t>
            </a:r>
          </a:p>
          <a:p>
            <a:r>
              <a:rPr lang="nl-NL" sz="1800" dirty="0">
                <a:solidFill>
                  <a:schemeClr val="accent1"/>
                </a:solidFill>
              </a:rPr>
              <a:t>Download alles uit de </a:t>
            </a:r>
            <a:r>
              <a:rPr lang="nl-NL" sz="1800" dirty="0" err="1">
                <a:solidFill>
                  <a:schemeClr val="accent1"/>
                </a:solidFill>
              </a:rPr>
              <a:t>cloud</a:t>
            </a:r>
            <a:r>
              <a:rPr lang="nl-NL" sz="1800" dirty="0">
                <a:solidFill>
                  <a:schemeClr val="accent1"/>
                </a:solidFill>
              </a:rPr>
              <a:t> (bestanden, foto’s en video’s) </a:t>
            </a:r>
          </a:p>
          <a:p>
            <a:r>
              <a:rPr lang="nl-NL" sz="1800" dirty="0">
                <a:solidFill>
                  <a:schemeClr val="accent1"/>
                </a:solidFill>
              </a:rPr>
              <a:t>Ga naar het wachtwoordkluisje en maak een kopie van alle andere opgeslagen wachtwoorden. </a:t>
            </a:r>
          </a:p>
          <a:p>
            <a:r>
              <a:rPr lang="nl-NL" sz="1800" dirty="0">
                <a:solidFill>
                  <a:schemeClr val="accent1"/>
                </a:solidFill>
              </a:rPr>
              <a:t>Als je weet hoe? Installeer meteen een achterdeurtje. Kun je altijd bij de webcam.</a:t>
            </a:r>
          </a:p>
          <a:p>
            <a:pPr marL="0" indent="0">
              <a:buNone/>
            </a:pPr>
            <a:endParaRPr lang="nl-NL" sz="1800" dirty="0">
              <a:solidFill>
                <a:schemeClr val="accent1"/>
              </a:solidFill>
            </a:endParaRPr>
          </a:p>
          <a:p>
            <a:pPr marL="0" indent="0">
              <a:buNone/>
            </a:pPr>
            <a:r>
              <a:rPr lang="nl-NL" sz="2000" dirty="0">
                <a:solidFill>
                  <a:schemeClr val="accent1"/>
                </a:solidFill>
              </a:rPr>
              <a:t>Klaar? Wis de waarschuwingsmailtjes en zet het wachtwoord van de gebruiker weer terug. Je slachtoffer heeft dan niets in de gaten.</a:t>
            </a:r>
          </a:p>
        </p:txBody>
      </p:sp>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9218" name="Picture 2" descr="Hack_Right | Strafblad voorkomen | Opportuun">
            <a:extLst>
              <a:ext uri="{FF2B5EF4-FFF2-40B4-BE49-F238E27FC236}">
                <a16:creationId xmlns:a16="http://schemas.microsoft.com/office/drawing/2014/main" id="{E2E47958-29E1-CE02-4357-38A9D5E62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9072" y="330987"/>
            <a:ext cx="2888833" cy="19282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4179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DBFBE9-0F4D-2B5C-C054-B3B96B8E5D82}"/>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645A1E3F-060E-C9DD-EFD3-4696E1622353}"/>
              </a:ext>
            </a:extLst>
          </p:cNvPr>
          <p:cNvSpPr>
            <a:spLocks noGrp="1"/>
          </p:cNvSpPr>
          <p:nvPr>
            <p:ph idx="1"/>
          </p:nvPr>
        </p:nvSpPr>
        <p:spPr/>
        <p:txBody>
          <a:bodyPr/>
          <a:lstStyle/>
          <a:p>
            <a:endParaRPr lang="nl-NL"/>
          </a:p>
        </p:txBody>
      </p:sp>
      <p:sp>
        <p:nvSpPr>
          <p:cNvPr id="4" name="Tijdelijke aanduiding voor datum 3">
            <a:extLst>
              <a:ext uri="{FF2B5EF4-FFF2-40B4-BE49-F238E27FC236}">
                <a16:creationId xmlns:a16="http://schemas.microsoft.com/office/drawing/2014/main" id="{41DF7FD8-899A-FE11-936C-941514B51B80}"/>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22EF09AB-DF23-8872-6CE1-B7D8D070A642}"/>
              </a:ext>
            </a:extLst>
          </p:cNvPr>
          <p:cNvSpPr>
            <a:spLocks noGrp="1"/>
          </p:cNvSpPr>
          <p:nvPr>
            <p:ph type="ftr" sz="quarter" idx="11"/>
          </p:nvPr>
        </p:nvSpPr>
        <p:spPr/>
        <p:txBody>
          <a:bodyPr/>
          <a:lstStyle/>
          <a:p>
            <a:r>
              <a:rPr lang="nl-NL"/>
              <a:t>Titel van de presentatie</a:t>
            </a:r>
            <a:endParaRPr lang="nl-NL" dirty="0"/>
          </a:p>
        </p:txBody>
      </p:sp>
      <p:pic>
        <p:nvPicPr>
          <p:cNvPr id="7" name="Afbeelding 6">
            <a:extLst>
              <a:ext uri="{FF2B5EF4-FFF2-40B4-BE49-F238E27FC236}">
                <a16:creationId xmlns:a16="http://schemas.microsoft.com/office/drawing/2014/main" id="{E741917E-90B8-136D-51E1-010D698DD8A8}"/>
              </a:ext>
            </a:extLst>
          </p:cNvPr>
          <p:cNvPicPr>
            <a:picLocks noChangeAspect="1"/>
          </p:cNvPicPr>
          <p:nvPr/>
        </p:nvPicPr>
        <p:blipFill>
          <a:blip r:embed="rId2"/>
          <a:stretch>
            <a:fillRect/>
          </a:stretch>
        </p:blipFill>
        <p:spPr>
          <a:xfrm>
            <a:off x="475613" y="225517"/>
            <a:ext cx="10017683" cy="6632483"/>
          </a:xfrm>
          <a:prstGeom prst="rect">
            <a:avLst/>
          </a:prstGeom>
        </p:spPr>
      </p:pic>
    </p:spTree>
    <p:extLst>
      <p:ext uri="{BB962C8B-B14F-4D97-AF65-F5344CB8AC3E}">
        <p14:creationId xmlns:p14="http://schemas.microsoft.com/office/powerpoint/2010/main" val="22151250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DBFBE9-0F4D-2B5C-C054-B3B96B8E5D82}"/>
              </a:ext>
            </a:extLst>
          </p:cNvPr>
          <p:cNvSpPr>
            <a:spLocks noGrp="1"/>
          </p:cNvSpPr>
          <p:nvPr>
            <p:ph type="title"/>
          </p:nvPr>
        </p:nvSpPr>
        <p:spPr/>
        <p:txBody>
          <a:bodyPr/>
          <a:lstStyle/>
          <a:p>
            <a:r>
              <a:rPr lang="nl-NL" dirty="0"/>
              <a:t>AVG </a:t>
            </a:r>
            <a:r>
              <a:rPr lang="nl-NL" dirty="0" err="1"/>
              <a:t>Quickscan</a:t>
            </a:r>
            <a:endParaRPr lang="nl-NL" dirty="0"/>
          </a:p>
        </p:txBody>
      </p:sp>
      <p:sp>
        <p:nvSpPr>
          <p:cNvPr id="3" name="Tijdelijke aanduiding voor inhoud 2">
            <a:extLst>
              <a:ext uri="{FF2B5EF4-FFF2-40B4-BE49-F238E27FC236}">
                <a16:creationId xmlns:a16="http://schemas.microsoft.com/office/drawing/2014/main" id="{645A1E3F-060E-C9DD-EFD3-4696E1622353}"/>
              </a:ext>
            </a:extLst>
          </p:cNvPr>
          <p:cNvSpPr>
            <a:spLocks noGrp="1"/>
          </p:cNvSpPr>
          <p:nvPr>
            <p:ph idx="1"/>
          </p:nvPr>
        </p:nvSpPr>
        <p:spPr/>
        <p:txBody>
          <a:bodyPr/>
          <a:lstStyle/>
          <a:p>
            <a:pPr marL="0" indent="0" algn="l" rtl="0" fontAlgn="base">
              <a:buNone/>
            </a:pPr>
            <a:r>
              <a:rPr lang="nl-NL" sz="2000" b="1" i="0" dirty="0">
                <a:solidFill>
                  <a:srgbClr val="000000"/>
                </a:solidFill>
                <a:effectLst/>
                <a:highlight>
                  <a:srgbClr val="FFFFFF"/>
                </a:highlight>
                <a:latin typeface="Calibri" panose="020F0502020204030204" pitchFamily="34" charset="0"/>
              </a:rPr>
              <a:t>Waar kijk ik naar:</a:t>
            </a:r>
          </a:p>
          <a:p>
            <a:pPr marL="0" indent="0" algn="l" rtl="0" fontAlgn="base">
              <a:buNone/>
            </a:pPr>
            <a:endParaRPr lang="nl-NL" sz="2000" b="1" i="0" dirty="0">
              <a:solidFill>
                <a:srgbClr val="000000"/>
              </a:solidFill>
              <a:effectLst/>
              <a:highlight>
                <a:srgbClr val="FFFFFF"/>
              </a:highlight>
              <a:latin typeface="Calibri" panose="020F0502020204030204" pitchFamily="34" charset="0"/>
            </a:endParaRPr>
          </a:p>
          <a:p>
            <a:pPr algn="l" rtl="0" fontAlgn="base">
              <a:buFont typeface="Arial" panose="020B0604020202020204" pitchFamily="34" charset="0"/>
              <a:buChar char="•"/>
            </a:pPr>
            <a:r>
              <a:rPr lang="nl-NL" sz="1800" b="0" i="0" dirty="0">
                <a:solidFill>
                  <a:srgbClr val="171717"/>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Is </a:t>
            </a:r>
            <a:r>
              <a:rPr lang="nl-NL" sz="1800" b="1" i="0" dirty="0">
                <a:solidFill>
                  <a:srgbClr val="171717"/>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vertrouwelijke </a:t>
            </a:r>
            <a:r>
              <a:rPr lang="nl-NL" sz="1800" b="1" i="0" dirty="0" err="1">
                <a:solidFill>
                  <a:srgbClr val="171717"/>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leerlinginformatie</a:t>
            </a:r>
            <a:r>
              <a:rPr lang="nl-NL" sz="1800" b="1" i="0" dirty="0">
                <a:solidFill>
                  <a:srgbClr val="171717"/>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 adequaat opgeborgen </a:t>
            </a:r>
            <a:r>
              <a:rPr lang="nl-NL" sz="1800" b="0" i="0" dirty="0">
                <a:solidFill>
                  <a:srgbClr val="171717"/>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en niet zichtbaar voor derden? Denk hierbij aan een groepsmap met vertrouwelijke gegevens die, in afwezigheid van de leerkracht, op het bureau achterblijft. </a:t>
            </a:r>
            <a:endParaRPr lang="nl-NL" sz="1800" b="0"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nl-NL" sz="1800" b="1" i="0" dirty="0">
                <a:solidFill>
                  <a:srgbClr val="171717"/>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Wat bevat de groepsmap </a:t>
            </a:r>
            <a:r>
              <a:rPr lang="nl-NL" sz="1800" b="0" i="0" dirty="0">
                <a:solidFill>
                  <a:srgbClr val="171717"/>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precies en zijn er specifieke afspraken over de omgang met deze informatie? </a:t>
            </a:r>
            <a:endParaRPr lang="nl-NL" sz="1800" b="0"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endParaRPr>
          </a:p>
          <a:p>
            <a:r>
              <a:rPr lang="nl-NL" sz="1800" b="1" dirty="0">
                <a:latin typeface="Calibri" panose="020F0502020204030204" pitchFamily="34" charset="0"/>
                <a:ea typeface="Calibri" panose="020F0502020204030204" pitchFamily="34" charset="0"/>
                <a:cs typeface="Calibri" panose="020F0502020204030204" pitchFamily="34" charset="0"/>
              </a:rPr>
              <a:t>Zijn inloggegevens die toegang </a:t>
            </a:r>
            <a:r>
              <a:rPr lang="nl-NL" sz="1800" dirty="0">
                <a:latin typeface="Calibri" panose="020F0502020204030204" pitchFamily="34" charset="0"/>
                <a:ea typeface="Calibri" panose="020F0502020204030204" pitchFamily="34" charset="0"/>
                <a:cs typeface="Calibri" panose="020F0502020204030204" pitchFamily="34" charset="0"/>
              </a:rPr>
              <a:t>verschaffen tot vertrouwelijke informatie veilig </a:t>
            </a:r>
            <a:r>
              <a:rPr lang="nl-NL" sz="1800" b="1" dirty="0">
                <a:latin typeface="Calibri" panose="020F0502020204030204" pitchFamily="34" charset="0"/>
                <a:ea typeface="Calibri" panose="020F0502020204030204" pitchFamily="34" charset="0"/>
                <a:cs typeface="Calibri" panose="020F0502020204030204" pitchFamily="34" charset="0"/>
              </a:rPr>
              <a:t>opgeborgen</a:t>
            </a:r>
            <a:r>
              <a:rPr lang="nl-NL" sz="1800" dirty="0">
                <a:latin typeface="Calibri" panose="020F0502020204030204" pitchFamily="34" charset="0"/>
                <a:ea typeface="Calibri" panose="020F0502020204030204" pitchFamily="34" charset="0"/>
                <a:cs typeface="Calibri" panose="020F0502020204030204" pitchFamily="34" charset="0"/>
              </a:rPr>
              <a:t>? </a:t>
            </a:r>
          </a:p>
          <a:p>
            <a:r>
              <a:rPr lang="nl-NL" sz="1800" b="1" dirty="0">
                <a:latin typeface="Calibri" panose="020F0502020204030204" pitchFamily="34" charset="0"/>
                <a:ea typeface="Calibri" panose="020F0502020204030204" pitchFamily="34" charset="0"/>
                <a:cs typeface="Calibri" panose="020F0502020204030204" pitchFamily="34" charset="0"/>
              </a:rPr>
              <a:t>Is vertrouwelijke informatie afgesloten </a:t>
            </a:r>
            <a:r>
              <a:rPr lang="nl-NL" sz="1800" dirty="0">
                <a:latin typeface="Calibri" panose="020F0502020204030204" pitchFamily="34" charset="0"/>
                <a:ea typeface="Calibri" panose="020F0502020204030204" pitchFamily="34" charset="0"/>
                <a:cs typeface="Calibri" panose="020F0502020204030204" pitchFamily="34" charset="0"/>
              </a:rPr>
              <a:t>en ontoegankelijk voor onbevoegden? </a:t>
            </a:r>
          </a:p>
          <a:p>
            <a:r>
              <a:rPr lang="nl-NL" sz="1800" b="1" dirty="0">
                <a:latin typeface="Calibri" panose="020F0502020204030204" pitchFamily="34" charset="0"/>
                <a:ea typeface="Calibri" panose="020F0502020204030204" pitchFamily="34" charset="0"/>
                <a:cs typeface="Calibri" panose="020F0502020204030204" pitchFamily="34" charset="0"/>
              </a:rPr>
              <a:t>Zijn er memoriesticks of externe harde schijven </a:t>
            </a:r>
            <a:r>
              <a:rPr lang="nl-NL" sz="1800" dirty="0">
                <a:latin typeface="Calibri" panose="020F0502020204030204" pitchFamily="34" charset="0"/>
                <a:ea typeface="Calibri" panose="020F0502020204030204" pitchFamily="34" charset="0"/>
                <a:cs typeface="Calibri" panose="020F0502020204030204" pitchFamily="34" charset="0"/>
              </a:rPr>
              <a:t>zichtbaar aanwezig in de klas? </a:t>
            </a:r>
          </a:p>
          <a:p>
            <a:endParaRPr lang="nl-NL" dirty="0"/>
          </a:p>
        </p:txBody>
      </p:sp>
      <p:sp>
        <p:nvSpPr>
          <p:cNvPr id="4" name="Tijdelijke aanduiding voor datum 3">
            <a:extLst>
              <a:ext uri="{FF2B5EF4-FFF2-40B4-BE49-F238E27FC236}">
                <a16:creationId xmlns:a16="http://schemas.microsoft.com/office/drawing/2014/main" id="{41DF7FD8-899A-FE11-936C-941514B51B80}"/>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22EF09AB-DF23-8872-6CE1-B7D8D070A642}"/>
              </a:ext>
            </a:extLst>
          </p:cNvPr>
          <p:cNvSpPr>
            <a:spLocks noGrp="1"/>
          </p:cNvSpPr>
          <p:nvPr>
            <p:ph type="ftr" sz="quarter" idx="11"/>
          </p:nvPr>
        </p:nvSpPr>
        <p:spPr/>
        <p:txBody>
          <a:bodyPr/>
          <a:lstStyle/>
          <a:p>
            <a:r>
              <a:rPr lang="nl-NL"/>
              <a:t>Titel van de presentatie</a:t>
            </a:r>
            <a:endParaRPr lang="nl-NL" dirty="0"/>
          </a:p>
        </p:txBody>
      </p:sp>
    </p:spTree>
    <p:extLst>
      <p:ext uri="{BB962C8B-B14F-4D97-AF65-F5344CB8AC3E}">
        <p14:creationId xmlns:p14="http://schemas.microsoft.com/office/powerpoint/2010/main" val="23445418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DBFBE9-0F4D-2B5C-C054-B3B96B8E5D82}"/>
              </a:ext>
            </a:extLst>
          </p:cNvPr>
          <p:cNvSpPr>
            <a:spLocks noGrp="1"/>
          </p:cNvSpPr>
          <p:nvPr>
            <p:ph type="title"/>
          </p:nvPr>
        </p:nvSpPr>
        <p:spPr/>
        <p:txBody>
          <a:bodyPr/>
          <a:lstStyle/>
          <a:p>
            <a:r>
              <a:rPr lang="nl-NL" dirty="0"/>
              <a:t>AVG </a:t>
            </a:r>
            <a:r>
              <a:rPr lang="nl-NL" dirty="0" err="1"/>
              <a:t>Quickscan</a:t>
            </a:r>
            <a:endParaRPr lang="nl-NL" dirty="0"/>
          </a:p>
        </p:txBody>
      </p:sp>
      <p:sp>
        <p:nvSpPr>
          <p:cNvPr id="3" name="Tijdelijke aanduiding voor inhoud 2">
            <a:extLst>
              <a:ext uri="{FF2B5EF4-FFF2-40B4-BE49-F238E27FC236}">
                <a16:creationId xmlns:a16="http://schemas.microsoft.com/office/drawing/2014/main" id="{645A1E3F-060E-C9DD-EFD3-4696E1622353}"/>
              </a:ext>
            </a:extLst>
          </p:cNvPr>
          <p:cNvSpPr>
            <a:spLocks noGrp="1"/>
          </p:cNvSpPr>
          <p:nvPr>
            <p:ph idx="1"/>
          </p:nvPr>
        </p:nvSpPr>
        <p:spPr/>
        <p:txBody>
          <a:bodyPr/>
          <a:lstStyle/>
          <a:p>
            <a:pPr marL="0" indent="0" algn="l" rtl="0" fontAlgn="base">
              <a:buNone/>
            </a:pPr>
            <a:r>
              <a:rPr lang="nl-NL" sz="2000" b="1" i="0" dirty="0">
                <a:solidFill>
                  <a:srgbClr val="000000"/>
                </a:solidFill>
                <a:effectLst/>
                <a:highlight>
                  <a:srgbClr val="FFFFFF"/>
                </a:highlight>
                <a:latin typeface="Calibri" panose="020F0502020204030204" pitchFamily="34" charset="0"/>
              </a:rPr>
              <a:t>Waar kijk ik naar:</a:t>
            </a:r>
            <a:endParaRPr lang="nl-NL" sz="2000" b="0" i="0" dirty="0">
              <a:solidFill>
                <a:srgbClr val="000000"/>
              </a:solidFill>
              <a:effectLst/>
              <a:highlight>
                <a:srgbClr val="FFFFFF"/>
              </a:highlight>
              <a:latin typeface="Calibri" panose="020F0502020204030204" pitchFamily="34" charset="0"/>
            </a:endParaRPr>
          </a:p>
          <a:p>
            <a:pPr algn="l" rtl="0" fontAlgn="base">
              <a:buFont typeface="Arial" panose="020B0604020202020204" pitchFamily="34" charset="0"/>
              <a:buChar char="•"/>
            </a:pPr>
            <a:r>
              <a:rPr lang="nl-NL" sz="1800" b="0" i="0" dirty="0">
                <a:solidFill>
                  <a:srgbClr val="171717"/>
                </a:solidFill>
                <a:effectLst/>
                <a:highlight>
                  <a:srgbClr val="FFFFFF"/>
                </a:highlight>
                <a:latin typeface="Calibri" panose="020F0502020204030204" pitchFamily="34" charset="0"/>
              </a:rPr>
              <a:t>Kan de leerkracht specifiek aanduiden welke leerlingen wel en niet gefotografeerd mogen worden? </a:t>
            </a:r>
          </a:p>
          <a:p>
            <a:pPr algn="l" rtl="0" fontAlgn="base">
              <a:buFont typeface="Arial" panose="020B0604020202020204" pitchFamily="34" charset="0"/>
              <a:buChar char="•"/>
            </a:pPr>
            <a:r>
              <a:rPr lang="nl-NL" sz="1800" b="0" i="0" dirty="0">
                <a:solidFill>
                  <a:srgbClr val="171717"/>
                </a:solidFill>
                <a:effectLst/>
                <a:highlight>
                  <a:srgbClr val="FFFFFF"/>
                </a:highlight>
                <a:latin typeface="Calibri" panose="020F0502020204030204" pitchFamily="34" charset="0"/>
              </a:rPr>
              <a:t>Hangen er lijsten met persoonsgegevens zichtbaar in de klas zonder dat er een duidelijke noodzaak of proportionele verantwoording is voor het doel waarvoor ze worden gebruikt? </a:t>
            </a:r>
          </a:p>
          <a:p>
            <a:pPr algn="l" rtl="0" fontAlgn="base">
              <a:buFont typeface="Arial" panose="020B0604020202020204" pitchFamily="34" charset="0"/>
              <a:buChar char="•"/>
            </a:pPr>
            <a:r>
              <a:rPr lang="nl-NL" sz="1800" b="0" i="0" dirty="0">
                <a:solidFill>
                  <a:srgbClr val="171717"/>
                </a:solidFill>
                <a:effectLst/>
                <a:highlight>
                  <a:srgbClr val="FFFFFF"/>
                </a:highlight>
                <a:latin typeface="Calibri" panose="020F0502020204030204" pitchFamily="34" charset="0"/>
              </a:rPr>
              <a:t>Zijn er inloggegevens van leerlingen zichtbaar op tafels of elders in de klas of op leerpleinen? Denk aan inlogkaartjes. </a:t>
            </a:r>
          </a:p>
          <a:p>
            <a:pPr algn="l" rtl="0" fontAlgn="base">
              <a:buFont typeface="Arial" panose="020B0604020202020204" pitchFamily="34" charset="0"/>
              <a:buChar char="•"/>
            </a:pPr>
            <a:r>
              <a:rPr lang="nl-NL" sz="1800" b="0" i="0" dirty="0">
                <a:solidFill>
                  <a:srgbClr val="171717"/>
                </a:solidFill>
                <a:effectLst/>
                <a:highlight>
                  <a:srgbClr val="FFFFFF"/>
                </a:highlight>
                <a:latin typeface="Calibri" panose="020F0502020204030204" pitchFamily="34" charset="0"/>
              </a:rPr>
              <a:t>Wordt er vertrouwelijke informatie getoond op schermen zoals het digibord, bijvoorbeeld door openstaande applicaties zoals ParnasSys? </a:t>
            </a:r>
          </a:p>
          <a:p>
            <a:pPr algn="l" rtl="0" fontAlgn="base">
              <a:buFont typeface="Arial" panose="020B0604020202020204" pitchFamily="34" charset="0"/>
              <a:buChar char="•"/>
            </a:pPr>
            <a:r>
              <a:rPr lang="nl-NL" sz="1800" b="0" i="0" dirty="0">
                <a:solidFill>
                  <a:srgbClr val="171717"/>
                </a:solidFill>
                <a:effectLst/>
                <a:highlight>
                  <a:srgbClr val="FFFFFF"/>
                </a:highlight>
                <a:latin typeface="Calibri" panose="020F0502020204030204" pitchFamily="34" charset="0"/>
              </a:rPr>
              <a:t>Zijn er borden of laptops ingelogd en onbeveiligd achtergelaten terwijl de leerkracht afwezig is? </a:t>
            </a:r>
          </a:p>
          <a:p>
            <a:pPr algn="l" rtl="0" fontAlgn="base">
              <a:buFont typeface="Arial" panose="020B0604020202020204" pitchFamily="34" charset="0"/>
              <a:buChar char="•"/>
            </a:pPr>
            <a:r>
              <a:rPr lang="nl-NL" sz="1800" b="0" i="0" dirty="0">
                <a:solidFill>
                  <a:srgbClr val="171717"/>
                </a:solidFill>
                <a:effectLst/>
                <a:highlight>
                  <a:srgbClr val="FFFFFF"/>
                </a:highlight>
                <a:latin typeface="Calibri" panose="020F0502020204030204" pitchFamily="34" charset="0"/>
              </a:rPr>
              <a:t>Liggen er papieren met vertrouwelijke informatie onbeveiligd bij het kopieerapparaat? </a:t>
            </a:r>
          </a:p>
          <a:p>
            <a:endParaRPr lang="nl-NL" dirty="0"/>
          </a:p>
        </p:txBody>
      </p:sp>
      <p:sp>
        <p:nvSpPr>
          <p:cNvPr id="4" name="Tijdelijke aanduiding voor datum 3">
            <a:extLst>
              <a:ext uri="{FF2B5EF4-FFF2-40B4-BE49-F238E27FC236}">
                <a16:creationId xmlns:a16="http://schemas.microsoft.com/office/drawing/2014/main" id="{41DF7FD8-899A-FE11-936C-941514B51B80}"/>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22EF09AB-DF23-8872-6CE1-B7D8D070A642}"/>
              </a:ext>
            </a:extLst>
          </p:cNvPr>
          <p:cNvSpPr>
            <a:spLocks noGrp="1"/>
          </p:cNvSpPr>
          <p:nvPr>
            <p:ph type="ftr" sz="quarter" idx="11"/>
          </p:nvPr>
        </p:nvSpPr>
        <p:spPr/>
        <p:txBody>
          <a:bodyPr/>
          <a:lstStyle/>
          <a:p>
            <a:r>
              <a:rPr lang="nl-NL"/>
              <a:t>Titel van de presentatie</a:t>
            </a:r>
            <a:endParaRPr lang="nl-NL" dirty="0"/>
          </a:p>
        </p:txBody>
      </p:sp>
    </p:spTree>
    <p:extLst>
      <p:ext uri="{BB962C8B-B14F-4D97-AF65-F5344CB8AC3E}">
        <p14:creationId xmlns:p14="http://schemas.microsoft.com/office/powerpoint/2010/main" val="16568215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E974F-06DA-BB7D-CF18-8E18E18B0ACE}"/>
              </a:ext>
            </a:extLst>
          </p:cNvPr>
          <p:cNvSpPr>
            <a:spLocks noGrp="1"/>
          </p:cNvSpPr>
          <p:nvPr>
            <p:ph type="title"/>
          </p:nvPr>
        </p:nvSpPr>
        <p:spPr/>
        <p:txBody>
          <a:bodyPr/>
          <a:lstStyle/>
          <a:p>
            <a:r>
              <a:rPr lang="nl-NL" dirty="0"/>
              <a:t>Als afsluiting</a:t>
            </a:r>
          </a:p>
        </p:txBody>
      </p:sp>
      <p:sp>
        <p:nvSpPr>
          <p:cNvPr id="3" name="Tijdelijke aanduiding voor inhoud 2">
            <a:extLst>
              <a:ext uri="{FF2B5EF4-FFF2-40B4-BE49-F238E27FC236}">
                <a16:creationId xmlns:a16="http://schemas.microsoft.com/office/drawing/2014/main" id="{27F6B31E-8BD8-C92D-4FA4-B5419F246F4A}"/>
              </a:ext>
            </a:extLst>
          </p:cNvPr>
          <p:cNvSpPr>
            <a:spLocks noGrp="1"/>
          </p:cNvSpPr>
          <p:nvPr>
            <p:ph idx="1"/>
          </p:nvPr>
        </p:nvSpPr>
        <p:spPr/>
        <p:txBody>
          <a:bodyPr/>
          <a:lstStyle/>
          <a:p>
            <a:pPr marL="0" indent="0">
              <a:buNone/>
            </a:pPr>
            <a:r>
              <a:rPr lang="nl-NL" dirty="0">
                <a:solidFill>
                  <a:srgbClr val="FF0000"/>
                </a:solidFill>
              </a:rPr>
              <a:t>Slachtoffer van..</a:t>
            </a:r>
          </a:p>
          <a:p>
            <a:endParaRPr lang="nl-NL" sz="2400" dirty="0"/>
          </a:p>
          <a:p>
            <a:endParaRPr lang="nl-NL" sz="2400" dirty="0"/>
          </a:p>
          <a:p>
            <a:pPr marL="0" indent="0">
              <a:buNone/>
            </a:pPr>
            <a:r>
              <a:rPr lang="nl-NL" sz="2400" dirty="0"/>
              <a:t>Twee slachtoffers,</a:t>
            </a:r>
          </a:p>
          <a:p>
            <a:pPr marL="0" indent="0">
              <a:buNone/>
            </a:pPr>
            <a:r>
              <a:rPr lang="nl-NL" sz="2400" dirty="0"/>
              <a:t>Hoe denk jij dat de hacker te werk is gegaan?</a:t>
            </a:r>
          </a:p>
          <a:p>
            <a:endParaRPr lang="nl-NL" sz="2400" dirty="0"/>
          </a:p>
          <a:p>
            <a:pPr marL="0" indent="0">
              <a:buNone/>
            </a:pPr>
            <a:endParaRPr lang="nl-NL" sz="2400" dirty="0"/>
          </a:p>
          <a:p>
            <a:pPr marL="0" indent="0">
              <a:buNone/>
            </a:pPr>
            <a:endParaRPr lang="nl-NL" dirty="0"/>
          </a:p>
        </p:txBody>
      </p:sp>
      <p:sp>
        <p:nvSpPr>
          <p:cNvPr id="4" name="Tijdelijke aanduiding voor datum 3">
            <a:extLst>
              <a:ext uri="{FF2B5EF4-FFF2-40B4-BE49-F238E27FC236}">
                <a16:creationId xmlns:a16="http://schemas.microsoft.com/office/drawing/2014/main" id="{A2ECE299-65D8-AFD7-D219-E2A178EBAC6F}"/>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DFEC29B1-5D3C-2D1C-4C87-C2C4398FABDA}"/>
              </a:ext>
            </a:extLst>
          </p:cNvPr>
          <p:cNvSpPr>
            <a:spLocks noGrp="1"/>
          </p:cNvSpPr>
          <p:nvPr>
            <p:ph type="ftr" sz="quarter" idx="11"/>
          </p:nvPr>
        </p:nvSpPr>
        <p:spPr/>
        <p:txBody>
          <a:bodyPr/>
          <a:lstStyle/>
          <a:p>
            <a:r>
              <a:rPr lang="nl-NL"/>
              <a:t>Titel van de presentatie</a:t>
            </a:r>
            <a:endParaRPr lang="nl-NL" dirty="0"/>
          </a:p>
        </p:txBody>
      </p:sp>
    </p:spTree>
    <p:extLst>
      <p:ext uri="{BB962C8B-B14F-4D97-AF65-F5344CB8AC3E}">
        <p14:creationId xmlns:p14="http://schemas.microsoft.com/office/powerpoint/2010/main" val="27270702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1860382" y="183600"/>
            <a:ext cx="8682184" cy="840230"/>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Slachtoffer </a:t>
            </a:r>
            <a:r>
              <a:rPr lang="nl-NL" sz="3200" dirty="0">
                <a:ln/>
                <a:solidFill>
                  <a:schemeClr val="accent4"/>
                </a:solidFill>
              </a:rPr>
              <a:t>van account overnamen</a:t>
            </a:r>
            <a:endParaRPr lang="nl-NL" sz="5400" dirty="0">
              <a:ln/>
              <a:solidFill>
                <a:schemeClr val="accent4"/>
              </a:solidFill>
            </a:endParaRPr>
          </a:p>
        </p:txBody>
      </p:sp>
      <p:pic>
        <p:nvPicPr>
          <p:cNvPr id="13" name="Afbeelding 12">
            <a:extLst>
              <a:ext uri="{FF2B5EF4-FFF2-40B4-BE49-F238E27FC236}">
                <a16:creationId xmlns:a16="http://schemas.microsoft.com/office/drawing/2014/main" id="{AC50A2E6-BE0A-B02D-E3AF-F1C260410BEE}"/>
              </a:ext>
            </a:extLst>
          </p:cNvPr>
          <p:cNvPicPr>
            <a:picLocks noChangeAspect="1"/>
          </p:cNvPicPr>
          <p:nvPr/>
        </p:nvPicPr>
        <p:blipFill>
          <a:blip r:embed="rId3"/>
          <a:stretch>
            <a:fillRect/>
          </a:stretch>
        </p:blipFill>
        <p:spPr>
          <a:xfrm>
            <a:off x="4187928" y="1260632"/>
            <a:ext cx="3230163" cy="47283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ijdelijke aanduiding voor inhoud 18">
            <a:extLst>
              <a:ext uri="{FF2B5EF4-FFF2-40B4-BE49-F238E27FC236}">
                <a16:creationId xmlns:a16="http://schemas.microsoft.com/office/drawing/2014/main" id="{A0A2BFCA-E2FB-652C-0C8D-97FEAEE1B93E}"/>
              </a:ext>
            </a:extLst>
          </p:cNvPr>
          <p:cNvSpPr>
            <a:spLocks noGrp="1"/>
          </p:cNvSpPr>
          <p:nvPr>
            <p:ph idx="1"/>
          </p:nvPr>
        </p:nvSpPr>
        <p:spPr>
          <a:xfrm>
            <a:off x="1555010" y="5970166"/>
            <a:ext cx="8496000" cy="840230"/>
          </a:xfrm>
        </p:spPr>
        <p:txBody>
          <a:bodyPr/>
          <a:lstStyle/>
          <a:p>
            <a:pPr marL="0" indent="0" algn="ctr">
              <a:buNone/>
            </a:pPr>
            <a:r>
              <a:rPr lang="nl-NL" dirty="0"/>
              <a:t>Anne</a:t>
            </a:r>
          </a:p>
        </p:txBody>
      </p:sp>
    </p:spTree>
    <p:extLst>
      <p:ext uri="{BB962C8B-B14F-4D97-AF65-F5344CB8AC3E}">
        <p14:creationId xmlns:p14="http://schemas.microsoft.com/office/powerpoint/2010/main" val="22618150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3" name="Afbeelding 2">
            <a:extLst>
              <a:ext uri="{FF2B5EF4-FFF2-40B4-BE49-F238E27FC236}">
                <a16:creationId xmlns:a16="http://schemas.microsoft.com/office/drawing/2014/main" id="{559E0CFB-82D0-A331-E64C-2665EB5E358D}"/>
              </a:ext>
            </a:extLst>
          </p:cNvPr>
          <p:cNvPicPr>
            <a:picLocks noChangeAspect="1"/>
          </p:cNvPicPr>
          <p:nvPr/>
        </p:nvPicPr>
        <p:blipFill>
          <a:blip r:embed="rId3"/>
          <a:stretch>
            <a:fillRect/>
          </a:stretch>
        </p:blipFill>
        <p:spPr>
          <a:xfrm>
            <a:off x="1956479" y="1282383"/>
            <a:ext cx="2458995" cy="3568122"/>
          </a:xfrm>
          <a:prstGeom prst="rect">
            <a:avLst/>
          </a:prstGeom>
        </p:spPr>
      </p:pic>
      <p:pic>
        <p:nvPicPr>
          <p:cNvPr id="7" name="Afbeelding 6">
            <a:extLst>
              <a:ext uri="{FF2B5EF4-FFF2-40B4-BE49-F238E27FC236}">
                <a16:creationId xmlns:a16="http://schemas.microsoft.com/office/drawing/2014/main" id="{3B3DBA99-C127-E5BA-02DC-EC251E3EA20B}"/>
              </a:ext>
            </a:extLst>
          </p:cNvPr>
          <p:cNvPicPr>
            <a:picLocks noChangeAspect="1"/>
          </p:cNvPicPr>
          <p:nvPr/>
        </p:nvPicPr>
        <p:blipFill>
          <a:blip r:embed="rId4"/>
          <a:stretch>
            <a:fillRect/>
          </a:stretch>
        </p:blipFill>
        <p:spPr>
          <a:xfrm>
            <a:off x="1476918" y="1282383"/>
            <a:ext cx="821118" cy="784804"/>
          </a:xfrm>
          <a:prstGeom prst="rect">
            <a:avLst/>
          </a:prstGeom>
        </p:spPr>
      </p:pic>
      <p:pic>
        <p:nvPicPr>
          <p:cNvPr id="9" name="Afbeelding 8">
            <a:extLst>
              <a:ext uri="{FF2B5EF4-FFF2-40B4-BE49-F238E27FC236}">
                <a16:creationId xmlns:a16="http://schemas.microsoft.com/office/drawing/2014/main" id="{DE30863B-E06E-44D3-53DA-7F9001B162FD}"/>
              </a:ext>
            </a:extLst>
          </p:cNvPr>
          <p:cNvPicPr>
            <a:picLocks noChangeAspect="1"/>
          </p:cNvPicPr>
          <p:nvPr/>
        </p:nvPicPr>
        <p:blipFill>
          <a:blip r:embed="rId5"/>
          <a:stretch>
            <a:fillRect/>
          </a:stretch>
        </p:blipFill>
        <p:spPr>
          <a:xfrm>
            <a:off x="8076222" y="3594448"/>
            <a:ext cx="3657917" cy="2042337"/>
          </a:xfrm>
          <a:prstGeom prst="rect">
            <a:avLst/>
          </a:prstGeom>
        </p:spPr>
      </p:pic>
      <p:pic>
        <p:nvPicPr>
          <p:cNvPr id="5" name="Afbeelding 4">
            <a:extLst>
              <a:ext uri="{FF2B5EF4-FFF2-40B4-BE49-F238E27FC236}">
                <a16:creationId xmlns:a16="http://schemas.microsoft.com/office/drawing/2014/main" id="{8BB735E2-7D9A-55A6-2C52-47ACB04685AE}"/>
              </a:ext>
            </a:extLst>
          </p:cNvPr>
          <p:cNvPicPr>
            <a:picLocks noChangeAspect="1"/>
          </p:cNvPicPr>
          <p:nvPr/>
        </p:nvPicPr>
        <p:blipFill>
          <a:blip r:embed="rId6"/>
          <a:stretch>
            <a:fillRect/>
          </a:stretch>
        </p:blipFill>
        <p:spPr>
          <a:xfrm>
            <a:off x="4702305" y="1458824"/>
            <a:ext cx="4632159" cy="1864800"/>
          </a:xfrm>
          <a:prstGeom prst="rect">
            <a:avLst/>
          </a:prstGeom>
        </p:spPr>
      </p:pic>
    </p:spTree>
    <p:extLst>
      <p:ext uri="{BB962C8B-B14F-4D97-AF65-F5344CB8AC3E}">
        <p14:creationId xmlns:p14="http://schemas.microsoft.com/office/powerpoint/2010/main" val="3019625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8A31D-DD03-50C0-4241-F7545BEF2B2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13327F4-3C46-B3A1-E06D-1CA78BC835FC}"/>
              </a:ext>
            </a:extLst>
          </p:cNvPr>
          <p:cNvSpPr>
            <a:spLocks noGrp="1"/>
          </p:cNvSpPr>
          <p:nvPr>
            <p:ph type="title"/>
          </p:nvPr>
        </p:nvSpPr>
        <p:spPr>
          <a:xfrm>
            <a:off x="2619333" y="597830"/>
            <a:ext cx="6858000" cy="491673"/>
          </a:xfrm>
        </p:spPr>
        <p:txBody>
          <a:bodyPr wrap="square" anchor="t">
            <a:normAutofit fontScale="90000"/>
          </a:bodyPr>
          <a:lstStyle/>
          <a:p>
            <a:r>
              <a:rPr lang="nl-NL" dirty="0"/>
              <a:t>Voldoen aan de</a:t>
            </a:r>
          </a:p>
        </p:txBody>
      </p:sp>
      <p:sp>
        <p:nvSpPr>
          <p:cNvPr id="3" name="Titel 2">
            <a:extLst>
              <a:ext uri="{FF2B5EF4-FFF2-40B4-BE49-F238E27FC236}">
                <a16:creationId xmlns:a16="http://schemas.microsoft.com/office/drawing/2014/main" id="{865C679D-D475-D632-94FB-858B75E3C1E8}"/>
              </a:ext>
            </a:extLst>
          </p:cNvPr>
          <p:cNvSpPr txBox="1">
            <a:spLocks/>
          </p:cNvSpPr>
          <p:nvPr/>
        </p:nvSpPr>
        <p:spPr>
          <a:xfrm>
            <a:off x="1981200" y="875872"/>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sz="4400" dirty="0">
                <a:solidFill>
                  <a:schemeClr val="accent4"/>
                </a:solidFill>
              </a:rPr>
              <a:t>AVG wetgeving</a:t>
            </a:r>
          </a:p>
        </p:txBody>
      </p:sp>
      <p:sp>
        <p:nvSpPr>
          <p:cNvPr id="5" name="Titel 2">
            <a:extLst>
              <a:ext uri="{FF2B5EF4-FFF2-40B4-BE49-F238E27FC236}">
                <a16:creationId xmlns:a16="http://schemas.microsoft.com/office/drawing/2014/main" id="{70DEFF53-97F8-693E-CFFC-A595E9934580}"/>
              </a:ext>
            </a:extLst>
          </p:cNvPr>
          <p:cNvSpPr txBox="1">
            <a:spLocks/>
          </p:cNvSpPr>
          <p:nvPr/>
        </p:nvSpPr>
        <p:spPr>
          <a:xfrm>
            <a:off x="3628800" y="5918278"/>
            <a:ext cx="5494800" cy="683784"/>
          </a:xfrm>
          <a:prstGeom prst="rect">
            <a:avLst/>
          </a:prstGeom>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sz="4400" dirty="0">
                <a:solidFill>
                  <a:schemeClr val="accent3"/>
                </a:solidFill>
              </a:rPr>
              <a:t>Naast zorgvuldig en vertrouwelijk omgaan moeten we onze </a:t>
            </a:r>
          </a:p>
          <a:p>
            <a:r>
              <a:rPr lang="nl-NL" sz="4400" dirty="0">
                <a:solidFill>
                  <a:schemeClr val="accent3"/>
                </a:solidFill>
              </a:rPr>
              <a:t>vertrouwelijke gegevens ook beschermen.</a:t>
            </a:r>
          </a:p>
        </p:txBody>
      </p:sp>
      <p:pic>
        <p:nvPicPr>
          <p:cNvPr id="7" name="Afbeelding 6">
            <a:extLst>
              <a:ext uri="{FF2B5EF4-FFF2-40B4-BE49-F238E27FC236}">
                <a16:creationId xmlns:a16="http://schemas.microsoft.com/office/drawing/2014/main" id="{CDEA0FF5-71FC-F972-F752-45710925D42C}"/>
              </a:ext>
            </a:extLst>
          </p:cNvPr>
          <p:cNvPicPr>
            <a:picLocks noChangeAspect="1"/>
          </p:cNvPicPr>
          <p:nvPr/>
        </p:nvPicPr>
        <p:blipFill>
          <a:blip r:embed="rId3"/>
          <a:stretch>
            <a:fillRect/>
          </a:stretch>
        </p:blipFill>
        <p:spPr>
          <a:xfrm>
            <a:off x="4196207" y="2188800"/>
            <a:ext cx="3799586" cy="3275723"/>
          </a:xfrm>
          <a:prstGeom prst="rect">
            <a:avLst/>
          </a:prstGeom>
        </p:spPr>
      </p:pic>
      <p:pic>
        <p:nvPicPr>
          <p:cNvPr id="12" name="Afbeelding 11">
            <a:extLst>
              <a:ext uri="{FF2B5EF4-FFF2-40B4-BE49-F238E27FC236}">
                <a16:creationId xmlns:a16="http://schemas.microsoft.com/office/drawing/2014/main" id="{B276CC1A-6397-BCE5-B980-AE7BAA24ADA6}"/>
              </a:ext>
            </a:extLst>
          </p:cNvPr>
          <p:cNvPicPr>
            <a:picLocks noChangeAspect="1"/>
          </p:cNvPicPr>
          <p:nvPr/>
        </p:nvPicPr>
        <p:blipFill>
          <a:blip r:embed="rId4"/>
          <a:stretch>
            <a:fillRect/>
          </a:stretch>
        </p:blipFill>
        <p:spPr>
          <a:xfrm>
            <a:off x="388235" y="2953621"/>
            <a:ext cx="3604572" cy="1577477"/>
          </a:xfrm>
          <a:prstGeom prst="rect">
            <a:avLst/>
          </a:prstGeom>
        </p:spPr>
      </p:pic>
      <p:pic>
        <p:nvPicPr>
          <p:cNvPr id="17" name="Afbeelding 16">
            <a:extLst>
              <a:ext uri="{FF2B5EF4-FFF2-40B4-BE49-F238E27FC236}">
                <a16:creationId xmlns:a16="http://schemas.microsoft.com/office/drawing/2014/main" id="{B2AA10E0-A649-EFD2-357C-DF500C6E1FCC}"/>
              </a:ext>
            </a:extLst>
          </p:cNvPr>
          <p:cNvPicPr>
            <a:picLocks noChangeAspect="1"/>
          </p:cNvPicPr>
          <p:nvPr/>
        </p:nvPicPr>
        <p:blipFill>
          <a:blip r:embed="rId5"/>
          <a:stretch>
            <a:fillRect/>
          </a:stretch>
        </p:blipFill>
        <p:spPr>
          <a:xfrm>
            <a:off x="12694968" y="4531098"/>
            <a:ext cx="3894157" cy="1394581"/>
          </a:xfrm>
          <a:prstGeom prst="rect">
            <a:avLst/>
          </a:prstGeom>
        </p:spPr>
      </p:pic>
      <p:pic>
        <p:nvPicPr>
          <p:cNvPr id="6" name="Afbeelding 5">
            <a:extLst>
              <a:ext uri="{FF2B5EF4-FFF2-40B4-BE49-F238E27FC236}">
                <a16:creationId xmlns:a16="http://schemas.microsoft.com/office/drawing/2014/main" id="{7E81718A-3365-46A7-6DF6-2876717CC1B6}"/>
              </a:ext>
            </a:extLst>
          </p:cNvPr>
          <p:cNvPicPr>
            <a:picLocks noChangeAspect="1"/>
          </p:cNvPicPr>
          <p:nvPr/>
        </p:nvPicPr>
        <p:blipFill>
          <a:blip r:embed="rId6"/>
          <a:stretch>
            <a:fillRect/>
          </a:stretch>
        </p:blipFill>
        <p:spPr>
          <a:xfrm>
            <a:off x="8546400" y="3195091"/>
            <a:ext cx="2690210" cy="1083644"/>
          </a:xfrm>
          <a:prstGeom prst="rect">
            <a:avLst/>
          </a:prstGeom>
        </p:spPr>
      </p:pic>
    </p:spTree>
    <p:extLst>
      <p:ext uri="{BB962C8B-B14F-4D97-AF65-F5344CB8AC3E}">
        <p14:creationId xmlns:p14="http://schemas.microsoft.com/office/powerpoint/2010/main" val="24557139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11" name="Afbeelding 10">
            <a:extLst>
              <a:ext uri="{FF2B5EF4-FFF2-40B4-BE49-F238E27FC236}">
                <a16:creationId xmlns:a16="http://schemas.microsoft.com/office/drawing/2014/main" id="{AEC2EE15-66DE-D6D3-CB20-041EA05DCCAE}"/>
              </a:ext>
            </a:extLst>
          </p:cNvPr>
          <p:cNvPicPr>
            <a:picLocks noChangeAspect="1"/>
          </p:cNvPicPr>
          <p:nvPr/>
        </p:nvPicPr>
        <p:blipFill>
          <a:blip r:embed="rId3"/>
          <a:stretch>
            <a:fillRect/>
          </a:stretch>
        </p:blipFill>
        <p:spPr>
          <a:xfrm>
            <a:off x="5248588" y="2056068"/>
            <a:ext cx="1937866" cy="3013272"/>
          </a:xfrm>
          <a:prstGeom prst="rect">
            <a:avLst/>
          </a:prstGeom>
        </p:spPr>
      </p:pic>
    </p:spTree>
    <p:extLst>
      <p:ext uri="{BB962C8B-B14F-4D97-AF65-F5344CB8AC3E}">
        <p14:creationId xmlns:p14="http://schemas.microsoft.com/office/powerpoint/2010/main" val="11615013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3890461" y="347770"/>
            <a:ext cx="4185761" cy="840230"/>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Slachtoffers</a:t>
            </a:r>
          </a:p>
        </p:txBody>
      </p:sp>
      <p:pic>
        <p:nvPicPr>
          <p:cNvPr id="16" name="Afbeelding 15">
            <a:extLst>
              <a:ext uri="{FF2B5EF4-FFF2-40B4-BE49-F238E27FC236}">
                <a16:creationId xmlns:a16="http://schemas.microsoft.com/office/drawing/2014/main" id="{AFED0515-1AA2-C803-EF1D-214BDCDAB342}"/>
              </a:ext>
            </a:extLst>
          </p:cNvPr>
          <p:cNvPicPr>
            <a:picLocks noChangeAspect="1"/>
          </p:cNvPicPr>
          <p:nvPr/>
        </p:nvPicPr>
        <p:blipFill>
          <a:blip r:embed="rId3"/>
          <a:stretch>
            <a:fillRect/>
          </a:stretch>
        </p:blipFill>
        <p:spPr>
          <a:xfrm>
            <a:off x="1537750" y="1419341"/>
            <a:ext cx="3814673" cy="3630517"/>
          </a:xfrm>
          <a:prstGeom prst="rect">
            <a:avLst/>
          </a:prstGeom>
        </p:spPr>
      </p:pic>
      <p:pic>
        <p:nvPicPr>
          <p:cNvPr id="5" name="Afbeelding 4" descr="Afbeelding met Menselijk gezicht, persoon, kleding, glimlach&#10;&#10;Automatisch gegenereerde beschrijving">
            <a:extLst>
              <a:ext uri="{FF2B5EF4-FFF2-40B4-BE49-F238E27FC236}">
                <a16:creationId xmlns:a16="http://schemas.microsoft.com/office/drawing/2014/main" id="{CBB88262-8101-4245-0C38-F3730DB12103}"/>
              </a:ext>
            </a:extLst>
          </p:cNvPr>
          <p:cNvPicPr>
            <a:picLocks noChangeAspect="1"/>
          </p:cNvPicPr>
          <p:nvPr/>
        </p:nvPicPr>
        <p:blipFill>
          <a:blip r:embed="rId4"/>
          <a:stretch>
            <a:fillRect/>
          </a:stretch>
        </p:blipFill>
        <p:spPr>
          <a:xfrm>
            <a:off x="6573371" y="1497687"/>
            <a:ext cx="3473824" cy="3473824"/>
          </a:xfrm>
          <a:prstGeom prst="rect">
            <a:avLst/>
          </a:prstGeom>
          <a:ln>
            <a:noFill/>
          </a:ln>
          <a:effectLst>
            <a:softEdge rad="112500"/>
          </a:effectLst>
        </p:spPr>
      </p:pic>
    </p:spTree>
    <p:extLst>
      <p:ext uri="{BB962C8B-B14F-4D97-AF65-F5344CB8AC3E}">
        <p14:creationId xmlns:p14="http://schemas.microsoft.com/office/powerpoint/2010/main" val="6765340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3890461" y="347770"/>
            <a:ext cx="4185761" cy="840230"/>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Slachtoffers</a:t>
            </a:r>
          </a:p>
        </p:txBody>
      </p:sp>
      <p:pic>
        <p:nvPicPr>
          <p:cNvPr id="9" name="Afbeelding 8">
            <a:extLst>
              <a:ext uri="{FF2B5EF4-FFF2-40B4-BE49-F238E27FC236}">
                <a16:creationId xmlns:a16="http://schemas.microsoft.com/office/drawing/2014/main" id="{90F6ECFC-B351-ED80-2B8A-C826D90E3E6C}"/>
              </a:ext>
            </a:extLst>
          </p:cNvPr>
          <p:cNvPicPr>
            <a:picLocks noChangeAspect="1"/>
          </p:cNvPicPr>
          <p:nvPr/>
        </p:nvPicPr>
        <p:blipFill>
          <a:blip r:embed="rId3"/>
          <a:stretch>
            <a:fillRect/>
          </a:stretch>
        </p:blipFill>
        <p:spPr>
          <a:xfrm rot="1649167">
            <a:off x="3441835" y="2331788"/>
            <a:ext cx="1833856" cy="1622112"/>
          </a:xfrm>
          <a:prstGeom prst="rect">
            <a:avLst/>
          </a:prstGeom>
        </p:spPr>
      </p:pic>
      <p:pic>
        <p:nvPicPr>
          <p:cNvPr id="7" name="Afbeelding 6">
            <a:extLst>
              <a:ext uri="{FF2B5EF4-FFF2-40B4-BE49-F238E27FC236}">
                <a16:creationId xmlns:a16="http://schemas.microsoft.com/office/drawing/2014/main" id="{80B31031-153F-C306-C0BF-B07E00E8D380}"/>
              </a:ext>
            </a:extLst>
          </p:cNvPr>
          <p:cNvPicPr>
            <a:picLocks noChangeAspect="1"/>
          </p:cNvPicPr>
          <p:nvPr/>
        </p:nvPicPr>
        <p:blipFill>
          <a:blip r:embed="rId4"/>
          <a:stretch>
            <a:fillRect/>
          </a:stretch>
        </p:blipFill>
        <p:spPr>
          <a:xfrm>
            <a:off x="5860287" y="2778312"/>
            <a:ext cx="627477" cy="975691"/>
          </a:xfrm>
          <a:prstGeom prst="rect">
            <a:avLst/>
          </a:prstGeom>
        </p:spPr>
      </p:pic>
      <p:pic>
        <p:nvPicPr>
          <p:cNvPr id="15" name="Afbeelding 14" descr="Afbeelding met Menselijk gezicht, persoon, person, portret&#10;&#10;Automatisch gegenereerde beschrijving">
            <a:extLst>
              <a:ext uri="{FF2B5EF4-FFF2-40B4-BE49-F238E27FC236}">
                <a16:creationId xmlns:a16="http://schemas.microsoft.com/office/drawing/2014/main" id="{85A3BB74-B565-583E-F964-3C7A609D4A9D}"/>
              </a:ext>
            </a:extLst>
          </p:cNvPr>
          <p:cNvPicPr>
            <a:picLocks noChangeAspect="1"/>
          </p:cNvPicPr>
          <p:nvPr/>
        </p:nvPicPr>
        <p:blipFill>
          <a:blip r:embed="rId5"/>
          <a:stretch>
            <a:fillRect/>
          </a:stretch>
        </p:blipFill>
        <p:spPr>
          <a:xfrm>
            <a:off x="7711200" y="2000144"/>
            <a:ext cx="1383710" cy="24214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756056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3890461" y="347770"/>
            <a:ext cx="4185761" cy="840230"/>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Slachtoffers</a:t>
            </a:r>
          </a:p>
        </p:txBody>
      </p:sp>
      <p:pic>
        <p:nvPicPr>
          <p:cNvPr id="10" name="Afbeelding 9">
            <a:extLst>
              <a:ext uri="{FF2B5EF4-FFF2-40B4-BE49-F238E27FC236}">
                <a16:creationId xmlns:a16="http://schemas.microsoft.com/office/drawing/2014/main" id="{65CCB68C-30EF-E8D0-D7A1-EA2A2CF47E77}"/>
              </a:ext>
            </a:extLst>
          </p:cNvPr>
          <p:cNvPicPr>
            <a:picLocks noChangeAspect="1"/>
          </p:cNvPicPr>
          <p:nvPr/>
        </p:nvPicPr>
        <p:blipFill>
          <a:blip r:embed="rId3"/>
          <a:stretch>
            <a:fillRect/>
          </a:stretch>
        </p:blipFill>
        <p:spPr>
          <a:xfrm>
            <a:off x="2069552" y="2268070"/>
            <a:ext cx="1188896" cy="1573129"/>
          </a:xfrm>
          <a:prstGeom prst="rect">
            <a:avLst/>
          </a:prstGeom>
        </p:spPr>
      </p:pic>
      <p:pic>
        <p:nvPicPr>
          <p:cNvPr id="5" name="Afbeelding 4" descr="Afbeelding met Menselijk gezicht, persoon, kleding, jongen&#10;&#10;Automatisch gegenereerde beschrijving">
            <a:extLst>
              <a:ext uri="{FF2B5EF4-FFF2-40B4-BE49-F238E27FC236}">
                <a16:creationId xmlns:a16="http://schemas.microsoft.com/office/drawing/2014/main" id="{B213377B-EC91-192B-6AF2-EB20F1E877A9}"/>
              </a:ext>
            </a:extLst>
          </p:cNvPr>
          <p:cNvPicPr>
            <a:picLocks noChangeAspect="1"/>
          </p:cNvPicPr>
          <p:nvPr/>
        </p:nvPicPr>
        <p:blipFill>
          <a:blip r:embed="rId4"/>
          <a:stretch>
            <a:fillRect/>
          </a:stretch>
        </p:blipFill>
        <p:spPr>
          <a:xfrm>
            <a:off x="5826009" y="1587564"/>
            <a:ext cx="4096871" cy="40968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0011128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3890461" y="347770"/>
            <a:ext cx="4185761" cy="840230"/>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Slachtoffers</a:t>
            </a:r>
          </a:p>
        </p:txBody>
      </p:sp>
      <p:pic>
        <p:nvPicPr>
          <p:cNvPr id="5" name="Afbeelding 4">
            <a:extLst>
              <a:ext uri="{FF2B5EF4-FFF2-40B4-BE49-F238E27FC236}">
                <a16:creationId xmlns:a16="http://schemas.microsoft.com/office/drawing/2014/main" id="{ED323774-34A4-1412-8FDC-18D9D8F42286}"/>
              </a:ext>
            </a:extLst>
          </p:cNvPr>
          <p:cNvPicPr>
            <a:picLocks noChangeAspect="1"/>
          </p:cNvPicPr>
          <p:nvPr/>
        </p:nvPicPr>
        <p:blipFill>
          <a:blip r:embed="rId3"/>
          <a:stretch>
            <a:fillRect/>
          </a:stretch>
        </p:blipFill>
        <p:spPr>
          <a:xfrm>
            <a:off x="3787200" y="1914538"/>
            <a:ext cx="2498104" cy="2131862"/>
          </a:xfrm>
          <a:prstGeom prst="rect">
            <a:avLst/>
          </a:prstGeom>
        </p:spPr>
      </p:pic>
    </p:spTree>
    <p:extLst>
      <p:ext uri="{BB962C8B-B14F-4D97-AF65-F5344CB8AC3E}">
        <p14:creationId xmlns:p14="http://schemas.microsoft.com/office/powerpoint/2010/main" val="17473090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3890461" y="347770"/>
            <a:ext cx="4185761" cy="840230"/>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Slachtoffers</a:t>
            </a:r>
          </a:p>
        </p:txBody>
      </p:sp>
      <p:pic>
        <p:nvPicPr>
          <p:cNvPr id="5" name="Afbeelding 4" descr="Afbeelding met Menselijk gezicht, persoon, schermopname, kleding&#10;&#10;Automatisch gegenereerde beschrijving">
            <a:extLst>
              <a:ext uri="{FF2B5EF4-FFF2-40B4-BE49-F238E27FC236}">
                <a16:creationId xmlns:a16="http://schemas.microsoft.com/office/drawing/2014/main" id="{CE13056B-1071-25DD-45A1-B1DAB993F627}"/>
              </a:ext>
            </a:extLst>
          </p:cNvPr>
          <p:cNvPicPr>
            <a:picLocks noChangeAspect="1"/>
          </p:cNvPicPr>
          <p:nvPr/>
        </p:nvPicPr>
        <p:blipFill>
          <a:blip r:embed="rId3"/>
          <a:stretch>
            <a:fillRect/>
          </a:stretch>
        </p:blipFill>
        <p:spPr>
          <a:xfrm>
            <a:off x="4464000" y="1760612"/>
            <a:ext cx="3976800" cy="3976800"/>
          </a:xfrm>
          <a:prstGeom prst="rect">
            <a:avLst/>
          </a:prstGeom>
        </p:spPr>
      </p:pic>
    </p:spTree>
    <p:extLst>
      <p:ext uri="{BB962C8B-B14F-4D97-AF65-F5344CB8AC3E}">
        <p14:creationId xmlns:p14="http://schemas.microsoft.com/office/powerpoint/2010/main" val="37468408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3890461" y="347770"/>
            <a:ext cx="4185761" cy="840230"/>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Slachtoffers</a:t>
            </a:r>
          </a:p>
        </p:txBody>
      </p:sp>
      <p:pic>
        <p:nvPicPr>
          <p:cNvPr id="3" name="Afbeelding 2" descr="Afbeelding met persoon, kleding, Menselijk gezicht, portret&#10;&#10;Automatisch gegenereerde beschrijving">
            <a:extLst>
              <a:ext uri="{FF2B5EF4-FFF2-40B4-BE49-F238E27FC236}">
                <a16:creationId xmlns:a16="http://schemas.microsoft.com/office/drawing/2014/main" id="{CD3B629D-D507-B83B-2EC3-F5F90CEE5677}"/>
              </a:ext>
            </a:extLst>
          </p:cNvPr>
          <p:cNvPicPr>
            <a:picLocks noChangeAspect="1"/>
          </p:cNvPicPr>
          <p:nvPr/>
        </p:nvPicPr>
        <p:blipFill>
          <a:blip r:embed="rId3"/>
          <a:stretch>
            <a:fillRect/>
          </a:stretch>
        </p:blipFill>
        <p:spPr>
          <a:xfrm>
            <a:off x="4610342" y="1451761"/>
            <a:ext cx="4276165" cy="4276165"/>
          </a:xfrm>
          <a:prstGeom prst="rect">
            <a:avLst/>
          </a:prstGeom>
          <a:ln>
            <a:noFill/>
          </a:ln>
          <a:effectLst>
            <a:softEdge rad="112500"/>
          </a:effectLst>
        </p:spPr>
      </p:pic>
    </p:spTree>
    <p:extLst>
      <p:ext uri="{BB962C8B-B14F-4D97-AF65-F5344CB8AC3E}">
        <p14:creationId xmlns:p14="http://schemas.microsoft.com/office/powerpoint/2010/main" val="11033291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9B17966-A2C5-7584-E40E-44A1B16505F7}"/>
              </a:ext>
            </a:extLst>
          </p:cNvPr>
          <p:cNvPicPr>
            <a:picLocks noChangeAspect="1"/>
          </p:cNvPicPr>
          <p:nvPr/>
        </p:nvPicPr>
        <p:blipFill>
          <a:blip r:embed="rId3"/>
          <a:stretch>
            <a:fillRect/>
          </a:stretch>
        </p:blipFill>
        <p:spPr>
          <a:xfrm>
            <a:off x="4921622" y="1601989"/>
            <a:ext cx="3498411" cy="2258577"/>
          </a:xfrm>
          <a:prstGeom prst="rect">
            <a:avLst/>
          </a:prstGeom>
        </p:spPr>
      </p:pic>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3890461" y="347770"/>
            <a:ext cx="4185761" cy="840230"/>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Slachtoffers</a:t>
            </a:r>
          </a:p>
        </p:txBody>
      </p:sp>
      <p:sp>
        <p:nvSpPr>
          <p:cNvPr id="19" name="Tijdelijke aanduiding voor inhoud 18">
            <a:extLst>
              <a:ext uri="{FF2B5EF4-FFF2-40B4-BE49-F238E27FC236}">
                <a16:creationId xmlns:a16="http://schemas.microsoft.com/office/drawing/2014/main" id="{A0A2BFCA-E2FB-652C-0C8D-97FEAEE1B93E}"/>
              </a:ext>
            </a:extLst>
          </p:cNvPr>
          <p:cNvSpPr>
            <a:spLocks noGrp="1"/>
          </p:cNvSpPr>
          <p:nvPr>
            <p:ph idx="1"/>
          </p:nvPr>
        </p:nvSpPr>
        <p:spPr>
          <a:xfrm>
            <a:off x="1030891" y="3860566"/>
            <a:ext cx="1728190" cy="524234"/>
          </a:xfrm>
        </p:spPr>
        <p:txBody>
          <a:bodyPr/>
          <a:lstStyle/>
          <a:p>
            <a:pPr marL="0" indent="0" algn="ctr">
              <a:buNone/>
            </a:pPr>
            <a:r>
              <a:rPr lang="nl-NL" dirty="0"/>
              <a:t>Anne</a:t>
            </a:r>
          </a:p>
        </p:txBody>
      </p:sp>
      <p:pic>
        <p:nvPicPr>
          <p:cNvPr id="3" name="Afbeelding 2" descr="Afbeelding met persoon, kleding, Menselijk gezicht, portret&#10;&#10;Automatisch gegenereerde beschrijving">
            <a:extLst>
              <a:ext uri="{FF2B5EF4-FFF2-40B4-BE49-F238E27FC236}">
                <a16:creationId xmlns:a16="http://schemas.microsoft.com/office/drawing/2014/main" id="{CD3B629D-D507-B83B-2EC3-F5F90CEE5677}"/>
              </a:ext>
            </a:extLst>
          </p:cNvPr>
          <p:cNvPicPr>
            <a:picLocks noChangeAspect="1"/>
          </p:cNvPicPr>
          <p:nvPr/>
        </p:nvPicPr>
        <p:blipFill>
          <a:blip r:embed="rId4"/>
          <a:stretch>
            <a:fillRect/>
          </a:stretch>
        </p:blipFill>
        <p:spPr>
          <a:xfrm>
            <a:off x="930281" y="1749119"/>
            <a:ext cx="3096961" cy="3096961"/>
          </a:xfrm>
          <a:prstGeom prst="rect">
            <a:avLst/>
          </a:prstGeom>
          <a:ln>
            <a:noFill/>
          </a:ln>
          <a:effectLst>
            <a:softEdge rad="112500"/>
          </a:effectLst>
        </p:spPr>
      </p:pic>
    </p:spTree>
    <p:extLst>
      <p:ext uri="{BB962C8B-B14F-4D97-AF65-F5344CB8AC3E}">
        <p14:creationId xmlns:p14="http://schemas.microsoft.com/office/powerpoint/2010/main" val="14064096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8" name="Afbeelding 7" descr="Afbeelding met Menselijk gezicht, persoon, person, Menselijke baard&#10;&#10;Automatisch gegenereerde beschrijving">
            <a:extLst>
              <a:ext uri="{FF2B5EF4-FFF2-40B4-BE49-F238E27FC236}">
                <a16:creationId xmlns:a16="http://schemas.microsoft.com/office/drawing/2014/main" id="{F28A717F-DCEE-67A3-C2EA-20149470024B}"/>
              </a:ext>
            </a:extLst>
          </p:cNvPr>
          <p:cNvPicPr>
            <a:picLocks noChangeAspect="1"/>
          </p:cNvPicPr>
          <p:nvPr/>
        </p:nvPicPr>
        <p:blipFill>
          <a:blip r:embed="rId3"/>
          <a:stretch>
            <a:fillRect/>
          </a:stretch>
        </p:blipFill>
        <p:spPr>
          <a:xfrm>
            <a:off x="4568146" y="1364612"/>
            <a:ext cx="2830386" cy="49531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el 6">
            <a:extLst>
              <a:ext uri="{FF2B5EF4-FFF2-40B4-BE49-F238E27FC236}">
                <a16:creationId xmlns:a16="http://schemas.microsoft.com/office/drawing/2014/main" id="{A4F71978-AF42-0A3E-6C62-8C09692B8C1F}"/>
              </a:ext>
            </a:extLst>
          </p:cNvPr>
          <p:cNvSpPr txBox="1">
            <a:spLocks/>
          </p:cNvSpPr>
          <p:nvPr/>
        </p:nvSpPr>
        <p:spPr>
          <a:xfrm>
            <a:off x="1860382" y="183600"/>
            <a:ext cx="8682184" cy="840230"/>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Slachtoffer </a:t>
            </a:r>
            <a:r>
              <a:rPr lang="nl-NL" sz="3200" dirty="0">
                <a:ln/>
                <a:solidFill>
                  <a:schemeClr val="accent4"/>
                </a:solidFill>
              </a:rPr>
              <a:t>van account overnamen</a:t>
            </a:r>
            <a:endParaRPr lang="nl-NL" sz="5400" dirty="0">
              <a:ln/>
              <a:solidFill>
                <a:schemeClr val="accent4"/>
              </a:solidFill>
            </a:endParaRPr>
          </a:p>
        </p:txBody>
      </p:sp>
    </p:spTree>
    <p:extLst>
      <p:ext uri="{BB962C8B-B14F-4D97-AF65-F5344CB8AC3E}">
        <p14:creationId xmlns:p14="http://schemas.microsoft.com/office/powerpoint/2010/main" val="10737085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3890461" y="347770"/>
            <a:ext cx="4185761" cy="840230"/>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Slachtoffers</a:t>
            </a:r>
          </a:p>
        </p:txBody>
      </p:sp>
      <p:pic>
        <p:nvPicPr>
          <p:cNvPr id="8" name="Afbeelding 7" descr="Afbeelding met Menselijk gezicht, persoon, person, Menselijke baard&#10;&#10;Automatisch gegenereerde beschrijving">
            <a:extLst>
              <a:ext uri="{FF2B5EF4-FFF2-40B4-BE49-F238E27FC236}">
                <a16:creationId xmlns:a16="http://schemas.microsoft.com/office/drawing/2014/main" id="{F28A717F-DCEE-67A3-C2EA-20149470024B}"/>
              </a:ext>
            </a:extLst>
          </p:cNvPr>
          <p:cNvPicPr>
            <a:picLocks noChangeAspect="1"/>
          </p:cNvPicPr>
          <p:nvPr/>
        </p:nvPicPr>
        <p:blipFill>
          <a:blip r:embed="rId3"/>
          <a:stretch>
            <a:fillRect/>
          </a:stretch>
        </p:blipFill>
        <p:spPr>
          <a:xfrm>
            <a:off x="864000" y="1271063"/>
            <a:ext cx="2608548" cy="4564959"/>
          </a:xfrm>
          <a:prstGeom prst="rect">
            <a:avLst/>
          </a:prstGeom>
          <a:ln>
            <a:noFill/>
          </a:ln>
          <a:effectLst>
            <a:softEdge rad="112500"/>
          </a:effectLst>
        </p:spPr>
      </p:pic>
      <p:sp>
        <p:nvSpPr>
          <p:cNvPr id="5" name="Rectangle 1">
            <a:extLst>
              <a:ext uri="{FF2B5EF4-FFF2-40B4-BE49-F238E27FC236}">
                <a16:creationId xmlns:a16="http://schemas.microsoft.com/office/drawing/2014/main" id="{E9D84595-7CFF-350F-AB0B-084C08CE2DE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7" name="Rectangle 2">
            <a:extLst>
              <a:ext uri="{FF2B5EF4-FFF2-40B4-BE49-F238E27FC236}">
                <a16:creationId xmlns:a16="http://schemas.microsoft.com/office/drawing/2014/main" id="{787BC98F-4A20-BC12-A327-AA9A500A3CFE}"/>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3" name="Afbeelding 2">
            <a:extLst>
              <a:ext uri="{FF2B5EF4-FFF2-40B4-BE49-F238E27FC236}">
                <a16:creationId xmlns:a16="http://schemas.microsoft.com/office/drawing/2014/main" id="{F8891400-92AE-F877-292C-2064454B7125}"/>
              </a:ext>
            </a:extLst>
          </p:cNvPr>
          <p:cNvPicPr>
            <a:picLocks noChangeAspect="1"/>
          </p:cNvPicPr>
          <p:nvPr/>
        </p:nvPicPr>
        <p:blipFill>
          <a:blip r:embed="rId4"/>
          <a:stretch>
            <a:fillRect/>
          </a:stretch>
        </p:blipFill>
        <p:spPr>
          <a:xfrm>
            <a:off x="7928043" y="1411591"/>
            <a:ext cx="2324041" cy="840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Meer bezoekers naar je website: hoe doe je dat? Zoals Coolblue!">
            <a:extLst>
              <a:ext uri="{FF2B5EF4-FFF2-40B4-BE49-F238E27FC236}">
                <a16:creationId xmlns:a16="http://schemas.microsoft.com/office/drawing/2014/main" id="{49D239C1-3859-5DB8-6090-17B48454AF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0064" y="1924521"/>
            <a:ext cx="1665632" cy="1197909"/>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a:extLst>
              <a:ext uri="{FF2B5EF4-FFF2-40B4-BE49-F238E27FC236}">
                <a16:creationId xmlns:a16="http://schemas.microsoft.com/office/drawing/2014/main" id="{ACEC6283-420D-B0AA-7400-2450E792FF9F}"/>
              </a:ext>
            </a:extLst>
          </p:cNvPr>
          <p:cNvPicPr>
            <a:picLocks noChangeAspect="1"/>
          </p:cNvPicPr>
          <p:nvPr/>
        </p:nvPicPr>
        <p:blipFill>
          <a:blip r:embed="rId6"/>
          <a:stretch>
            <a:fillRect/>
          </a:stretch>
        </p:blipFill>
        <p:spPr>
          <a:xfrm>
            <a:off x="8392807" y="2904264"/>
            <a:ext cx="1432684" cy="419136"/>
          </a:xfrm>
          <a:prstGeom prst="rect">
            <a:avLst/>
          </a:prstGeom>
        </p:spPr>
      </p:pic>
      <p:pic>
        <p:nvPicPr>
          <p:cNvPr id="13" name="Afbeelding 12">
            <a:extLst>
              <a:ext uri="{FF2B5EF4-FFF2-40B4-BE49-F238E27FC236}">
                <a16:creationId xmlns:a16="http://schemas.microsoft.com/office/drawing/2014/main" id="{DEC7B265-C6AB-E200-131B-7774692B375A}"/>
              </a:ext>
            </a:extLst>
          </p:cNvPr>
          <p:cNvPicPr>
            <a:picLocks noChangeAspect="1"/>
          </p:cNvPicPr>
          <p:nvPr/>
        </p:nvPicPr>
        <p:blipFill>
          <a:blip r:embed="rId7"/>
          <a:stretch>
            <a:fillRect/>
          </a:stretch>
        </p:blipFill>
        <p:spPr>
          <a:xfrm>
            <a:off x="3784049" y="1541902"/>
            <a:ext cx="3600000" cy="2527398"/>
          </a:xfrm>
          <a:prstGeom prst="rect">
            <a:avLst/>
          </a:prstGeom>
        </p:spPr>
      </p:pic>
      <p:pic>
        <p:nvPicPr>
          <p:cNvPr id="15" name="Afbeelding 14">
            <a:extLst>
              <a:ext uri="{FF2B5EF4-FFF2-40B4-BE49-F238E27FC236}">
                <a16:creationId xmlns:a16="http://schemas.microsoft.com/office/drawing/2014/main" id="{84024F34-48AE-3568-C29E-C93AA132ECEF}"/>
              </a:ext>
            </a:extLst>
          </p:cNvPr>
          <p:cNvPicPr>
            <a:picLocks noChangeAspect="1"/>
          </p:cNvPicPr>
          <p:nvPr/>
        </p:nvPicPr>
        <p:blipFill>
          <a:blip r:embed="rId8"/>
          <a:stretch>
            <a:fillRect/>
          </a:stretch>
        </p:blipFill>
        <p:spPr>
          <a:xfrm>
            <a:off x="8691854" y="3527476"/>
            <a:ext cx="2462051" cy="668848"/>
          </a:xfrm>
          <a:prstGeom prst="rect">
            <a:avLst/>
          </a:prstGeom>
        </p:spPr>
      </p:pic>
    </p:spTree>
    <p:extLst>
      <p:ext uri="{BB962C8B-B14F-4D97-AF65-F5344CB8AC3E}">
        <p14:creationId xmlns:p14="http://schemas.microsoft.com/office/powerpoint/2010/main" val="1554309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28D3D-6632-3CA0-0170-12829F47824B}"/>
            </a:ext>
          </a:extLst>
        </p:cNvPr>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3B26A2-A2AD-90D1-C434-6B8976DF2865}"/>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17" name="Afbeelding 16">
            <a:extLst>
              <a:ext uri="{FF2B5EF4-FFF2-40B4-BE49-F238E27FC236}">
                <a16:creationId xmlns:a16="http://schemas.microsoft.com/office/drawing/2014/main" id="{CAD7B884-6CF6-C4FA-A5DE-00A3A5353728}"/>
              </a:ext>
            </a:extLst>
          </p:cNvPr>
          <p:cNvPicPr>
            <a:picLocks noChangeAspect="1"/>
          </p:cNvPicPr>
          <p:nvPr/>
        </p:nvPicPr>
        <p:blipFill>
          <a:blip r:embed="rId2"/>
          <a:stretch>
            <a:fillRect/>
          </a:stretch>
        </p:blipFill>
        <p:spPr>
          <a:xfrm>
            <a:off x="542515" y="183600"/>
            <a:ext cx="6450270" cy="912159"/>
          </a:xfrm>
          <a:prstGeom prst="rect">
            <a:avLst/>
          </a:prstGeom>
        </p:spPr>
      </p:pic>
      <p:pic>
        <p:nvPicPr>
          <p:cNvPr id="21" name="Afbeelding 20">
            <a:extLst>
              <a:ext uri="{FF2B5EF4-FFF2-40B4-BE49-F238E27FC236}">
                <a16:creationId xmlns:a16="http://schemas.microsoft.com/office/drawing/2014/main" id="{83F666B5-5F1B-B67B-634C-5A5263552FB1}"/>
              </a:ext>
            </a:extLst>
          </p:cNvPr>
          <p:cNvPicPr>
            <a:picLocks noChangeAspect="1"/>
          </p:cNvPicPr>
          <p:nvPr/>
        </p:nvPicPr>
        <p:blipFill>
          <a:blip r:embed="rId3"/>
          <a:stretch>
            <a:fillRect/>
          </a:stretch>
        </p:blipFill>
        <p:spPr>
          <a:xfrm>
            <a:off x="777240" y="1287503"/>
            <a:ext cx="7571710" cy="4484110"/>
          </a:xfrm>
          <a:prstGeom prst="rect">
            <a:avLst/>
          </a:prstGeom>
        </p:spPr>
      </p:pic>
      <p:pic>
        <p:nvPicPr>
          <p:cNvPr id="2050" name="Picture 2" descr="Laptop PNG Image - PurePNG | Free transparent CC0 PNG Image Library">
            <a:extLst>
              <a:ext uri="{FF2B5EF4-FFF2-40B4-BE49-F238E27FC236}">
                <a16:creationId xmlns:a16="http://schemas.microsoft.com/office/drawing/2014/main" id="{9CAC36F9-7430-3DF9-AFE1-A07378E989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5247" y="2235236"/>
            <a:ext cx="4707138" cy="376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0535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3890461" y="347770"/>
            <a:ext cx="4185761" cy="840230"/>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Slachtoffers</a:t>
            </a:r>
          </a:p>
        </p:txBody>
      </p:sp>
      <p:pic>
        <p:nvPicPr>
          <p:cNvPr id="3" name="Afbeelding 2">
            <a:extLst>
              <a:ext uri="{FF2B5EF4-FFF2-40B4-BE49-F238E27FC236}">
                <a16:creationId xmlns:a16="http://schemas.microsoft.com/office/drawing/2014/main" id="{64528DEB-91D5-619F-33CF-955906417746}"/>
              </a:ext>
            </a:extLst>
          </p:cNvPr>
          <p:cNvPicPr>
            <a:picLocks noChangeAspect="1"/>
          </p:cNvPicPr>
          <p:nvPr/>
        </p:nvPicPr>
        <p:blipFill>
          <a:blip r:embed="rId3"/>
          <a:stretch>
            <a:fillRect/>
          </a:stretch>
        </p:blipFill>
        <p:spPr>
          <a:xfrm>
            <a:off x="5983339" y="2332263"/>
            <a:ext cx="2013861" cy="1943901"/>
          </a:xfrm>
          <a:prstGeom prst="rect">
            <a:avLst/>
          </a:prstGeom>
        </p:spPr>
      </p:pic>
      <p:pic>
        <p:nvPicPr>
          <p:cNvPr id="7" name="Afbeelding 6">
            <a:extLst>
              <a:ext uri="{FF2B5EF4-FFF2-40B4-BE49-F238E27FC236}">
                <a16:creationId xmlns:a16="http://schemas.microsoft.com/office/drawing/2014/main" id="{E066ADE4-67AD-5864-B478-C10A4385046F}"/>
              </a:ext>
            </a:extLst>
          </p:cNvPr>
          <p:cNvPicPr>
            <a:picLocks noChangeAspect="1"/>
          </p:cNvPicPr>
          <p:nvPr/>
        </p:nvPicPr>
        <p:blipFill>
          <a:blip r:embed="rId4"/>
          <a:stretch>
            <a:fillRect/>
          </a:stretch>
        </p:blipFill>
        <p:spPr>
          <a:xfrm>
            <a:off x="3691833" y="1635503"/>
            <a:ext cx="2404167" cy="1793497"/>
          </a:xfrm>
          <a:prstGeom prst="rect">
            <a:avLst/>
          </a:prstGeom>
        </p:spPr>
      </p:pic>
    </p:spTree>
    <p:extLst>
      <p:ext uri="{BB962C8B-B14F-4D97-AF65-F5344CB8AC3E}">
        <p14:creationId xmlns:p14="http://schemas.microsoft.com/office/powerpoint/2010/main" val="34169414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3890461" y="347770"/>
            <a:ext cx="4185761" cy="840230"/>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Slachtoffers</a:t>
            </a:r>
          </a:p>
        </p:txBody>
      </p:sp>
      <p:pic>
        <p:nvPicPr>
          <p:cNvPr id="8" name="Afbeelding 7" descr="Afbeelding met Menselijk gezicht, persoon, person, Menselijke baard&#10;&#10;Automatisch gegenereerde beschrijving">
            <a:extLst>
              <a:ext uri="{FF2B5EF4-FFF2-40B4-BE49-F238E27FC236}">
                <a16:creationId xmlns:a16="http://schemas.microsoft.com/office/drawing/2014/main" id="{F28A717F-DCEE-67A3-C2EA-20149470024B}"/>
              </a:ext>
            </a:extLst>
          </p:cNvPr>
          <p:cNvPicPr>
            <a:picLocks noChangeAspect="1"/>
          </p:cNvPicPr>
          <p:nvPr/>
        </p:nvPicPr>
        <p:blipFill>
          <a:blip r:embed="rId3"/>
          <a:stretch>
            <a:fillRect/>
          </a:stretch>
        </p:blipFill>
        <p:spPr>
          <a:xfrm>
            <a:off x="864000" y="1271063"/>
            <a:ext cx="2608548" cy="4564959"/>
          </a:xfrm>
          <a:prstGeom prst="rect">
            <a:avLst/>
          </a:prstGeom>
          <a:ln>
            <a:noFill/>
          </a:ln>
          <a:effectLst>
            <a:softEdge rad="112500"/>
          </a:effectLst>
        </p:spPr>
      </p:pic>
      <p:sp>
        <p:nvSpPr>
          <p:cNvPr id="5" name="Rectangle 1">
            <a:extLst>
              <a:ext uri="{FF2B5EF4-FFF2-40B4-BE49-F238E27FC236}">
                <a16:creationId xmlns:a16="http://schemas.microsoft.com/office/drawing/2014/main" id="{E9D84595-7CFF-350F-AB0B-084C08CE2DE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7" name="Rectangle 2">
            <a:extLst>
              <a:ext uri="{FF2B5EF4-FFF2-40B4-BE49-F238E27FC236}">
                <a16:creationId xmlns:a16="http://schemas.microsoft.com/office/drawing/2014/main" id="{787BC98F-4A20-BC12-A327-AA9A500A3CFE}"/>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10" name="Afbeelding 9">
            <a:extLst>
              <a:ext uri="{FF2B5EF4-FFF2-40B4-BE49-F238E27FC236}">
                <a16:creationId xmlns:a16="http://schemas.microsoft.com/office/drawing/2014/main" id="{1F6F987F-745B-9E8F-3C43-F7F0646DE4FE}"/>
              </a:ext>
            </a:extLst>
          </p:cNvPr>
          <p:cNvPicPr>
            <a:picLocks noChangeAspect="1"/>
          </p:cNvPicPr>
          <p:nvPr/>
        </p:nvPicPr>
        <p:blipFill>
          <a:blip r:embed="rId4"/>
          <a:stretch>
            <a:fillRect/>
          </a:stretch>
        </p:blipFill>
        <p:spPr>
          <a:xfrm>
            <a:off x="4464001" y="3090905"/>
            <a:ext cx="6516714" cy="2301504"/>
          </a:xfrm>
          <a:prstGeom prst="rect">
            <a:avLst/>
          </a:prstGeom>
        </p:spPr>
      </p:pic>
    </p:spTree>
    <p:extLst>
      <p:ext uri="{BB962C8B-B14F-4D97-AF65-F5344CB8AC3E}">
        <p14:creationId xmlns:p14="http://schemas.microsoft.com/office/powerpoint/2010/main" val="4564541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3890461" y="347770"/>
            <a:ext cx="4185761" cy="840230"/>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Slachtoffers</a:t>
            </a:r>
          </a:p>
        </p:txBody>
      </p:sp>
      <p:pic>
        <p:nvPicPr>
          <p:cNvPr id="9" name="Afbeelding 8">
            <a:extLst>
              <a:ext uri="{FF2B5EF4-FFF2-40B4-BE49-F238E27FC236}">
                <a16:creationId xmlns:a16="http://schemas.microsoft.com/office/drawing/2014/main" id="{EF61BEC7-1B7A-85C8-E7F8-A4B5D1B6B80E}"/>
              </a:ext>
            </a:extLst>
          </p:cNvPr>
          <p:cNvPicPr>
            <a:picLocks noChangeAspect="1"/>
          </p:cNvPicPr>
          <p:nvPr/>
        </p:nvPicPr>
        <p:blipFill>
          <a:blip r:embed="rId3"/>
          <a:stretch>
            <a:fillRect/>
          </a:stretch>
        </p:blipFill>
        <p:spPr>
          <a:xfrm>
            <a:off x="8353464" y="4558377"/>
            <a:ext cx="1613190" cy="1772633"/>
          </a:xfrm>
          <a:prstGeom prst="rect">
            <a:avLst/>
          </a:prstGeom>
        </p:spPr>
      </p:pic>
      <p:pic>
        <p:nvPicPr>
          <p:cNvPr id="11" name="Afbeelding 10">
            <a:extLst>
              <a:ext uri="{FF2B5EF4-FFF2-40B4-BE49-F238E27FC236}">
                <a16:creationId xmlns:a16="http://schemas.microsoft.com/office/drawing/2014/main" id="{D68D98F5-E65B-E7FC-C310-7021800DEB86}"/>
              </a:ext>
            </a:extLst>
          </p:cNvPr>
          <p:cNvPicPr>
            <a:picLocks noChangeAspect="1"/>
          </p:cNvPicPr>
          <p:nvPr/>
        </p:nvPicPr>
        <p:blipFill>
          <a:blip r:embed="rId4"/>
          <a:stretch>
            <a:fillRect/>
          </a:stretch>
        </p:blipFill>
        <p:spPr>
          <a:xfrm>
            <a:off x="3382905" y="1738151"/>
            <a:ext cx="1081095" cy="1033283"/>
          </a:xfrm>
          <a:prstGeom prst="rect">
            <a:avLst/>
          </a:prstGeom>
        </p:spPr>
      </p:pic>
      <p:pic>
        <p:nvPicPr>
          <p:cNvPr id="12" name="Afbeelding 11">
            <a:extLst>
              <a:ext uri="{FF2B5EF4-FFF2-40B4-BE49-F238E27FC236}">
                <a16:creationId xmlns:a16="http://schemas.microsoft.com/office/drawing/2014/main" id="{E9B9758D-69DF-FCA3-2A80-B53369F1D83A}"/>
              </a:ext>
            </a:extLst>
          </p:cNvPr>
          <p:cNvPicPr>
            <a:picLocks noChangeAspect="1"/>
          </p:cNvPicPr>
          <p:nvPr/>
        </p:nvPicPr>
        <p:blipFill>
          <a:blip r:embed="rId5"/>
          <a:stretch>
            <a:fillRect/>
          </a:stretch>
        </p:blipFill>
        <p:spPr>
          <a:xfrm rot="1649167">
            <a:off x="3739147" y="4172843"/>
            <a:ext cx="1833856" cy="1622112"/>
          </a:xfrm>
          <a:prstGeom prst="rect">
            <a:avLst/>
          </a:prstGeom>
        </p:spPr>
      </p:pic>
      <p:pic>
        <p:nvPicPr>
          <p:cNvPr id="14" name="Afbeelding 13">
            <a:extLst>
              <a:ext uri="{FF2B5EF4-FFF2-40B4-BE49-F238E27FC236}">
                <a16:creationId xmlns:a16="http://schemas.microsoft.com/office/drawing/2014/main" id="{1590925A-DDEB-01A0-DC01-E302909FEC33}"/>
              </a:ext>
            </a:extLst>
          </p:cNvPr>
          <p:cNvPicPr>
            <a:picLocks noChangeAspect="1"/>
          </p:cNvPicPr>
          <p:nvPr/>
        </p:nvPicPr>
        <p:blipFill>
          <a:blip r:embed="rId6"/>
          <a:stretch>
            <a:fillRect/>
          </a:stretch>
        </p:blipFill>
        <p:spPr>
          <a:xfrm>
            <a:off x="5486596" y="1592575"/>
            <a:ext cx="1723145" cy="2474259"/>
          </a:xfrm>
          <a:prstGeom prst="rect">
            <a:avLst/>
          </a:prstGeom>
          <a:ln>
            <a:noFill/>
          </a:ln>
          <a:effectLst>
            <a:softEdge rad="112500"/>
          </a:effectLst>
        </p:spPr>
      </p:pic>
    </p:spTree>
    <p:extLst>
      <p:ext uri="{BB962C8B-B14F-4D97-AF65-F5344CB8AC3E}">
        <p14:creationId xmlns:p14="http://schemas.microsoft.com/office/powerpoint/2010/main" val="26855035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9B17966-A2C5-7584-E40E-44A1B16505F7}"/>
              </a:ext>
            </a:extLst>
          </p:cNvPr>
          <p:cNvPicPr>
            <a:picLocks noChangeAspect="1"/>
          </p:cNvPicPr>
          <p:nvPr/>
        </p:nvPicPr>
        <p:blipFill>
          <a:blip r:embed="rId3"/>
          <a:stretch>
            <a:fillRect/>
          </a:stretch>
        </p:blipFill>
        <p:spPr>
          <a:xfrm>
            <a:off x="4921622" y="1601989"/>
            <a:ext cx="3498411" cy="2258577"/>
          </a:xfrm>
          <a:prstGeom prst="rect">
            <a:avLst/>
          </a:prstGeom>
        </p:spPr>
      </p:pic>
      <p:sp>
        <p:nvSpPr>
          <p:cNvPr id="4" name="Tijdelijke aanduiding voor datum 3">
            <a:extLst>
              <a:ext uri="{FF2B5EF4-FFF2-40B4-BE49-F238E27FC236}">
                <a16:creationId xmlns:a16="http://schemas.microsoft.com/office/drawing/2014/main" id="{6341F60C-7225-6CD1-7874-F9F3BCD6C70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6" name="Titel 6">
            <a:extLst>
              <a:ext uri="{FF2B5EF4-FFF2-40B4-BE49-F238E27FC236}">
                <a16:creationId xmlns:a16="http://schemas.microsoft.com/office/drawing/2014/main" id="{B631CB25-A709-FACA-C4AE-375AA379EDD1}"/>
              </a:ext>
            </a:extLst>
          </p:cNvPr>
          <p:cNvSpPr txBox="1">
            <a:spLocks/>
          </p:cNvSpPr>
          <p:nvPr/>
        </p:nvSpPr>
        <p:spPr>
          <a:xfrm>
            <a:off x="3890461" y="347770"/>
            <a:ext cx="4185761" cy="840230"/>
          </a:xfrm>
          <a:prstGeom prst="rect">
            <a:avLst/>
          </a:prstGeom>
          <a:noFill/>
        </p:spPr>
        <p:txBody>
          <a:bodyPr vert="horz" wrap="none" lIns="91440" tIns="45720" rIns="91440" bIns="45720" rtlCol="0" anchor="t" anchorCtr="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Slachtoffers</a:t>
            </a:r>
          </a:p>
        </p:txBody>
      </p:sp>
      <p:sp>
        <p:nvSpPr>
          <p:cNvPr id="19" name="Tijdelijke aanduiding voor inhoud 18">
            <a:extLst>
              <a:ext uri="{FF2B5EF4-FFF2-40B4-BE49-F238E27FC236}">
                <a16:creationId xmlns:a16="http://schemas.microsoft.com/office/drawing/2014/main" id="{A0A2BFCA-E2FB-652C-0C8D-97FEAEE1B93E}"/>
              </a:ext>
            </a:extLst>
          </p:cNvPr>
          <p:cNvSpPr>
            <a:spLocks noGrp="1"/>
          </p:cNvSpPr>
          <p:nvPr>
            <p:ph idx="1"/>
          </p:nvPr>
        </p:nvSpPr>
        <p:spPr>
          <a:xfrm>
            <a:off x="1030891" y="3860566"/>
            <a:ext cx="1728190" cy="524234"/>
          </a:xfrm>
        </p:spPr>
        <p:txBody>
          <a:bodyPr/>
          <a:lstStyle/>
          <a:p>
            <a:pPr marL="0" indent="0" algn="ctr">
              <a:buNone/>
            </a:pPr>
            <a:r>
              <a:rPr lang="nl-NL" dirty="0"/>
              <a:t>Anne</a:t>
            </a:r>
          </a:p>
        </p:txBody>
      </p:sp>
      <p:pic>
        <p:nvPicPr>
          <p:cNvPr id="2" name="Afbeelding 1" descr="Afbeelding met Menselijk gezicht, persoon, person, Menselijke baard&#10;&#10;Automatisch gegenereerde beschrijving">
            <a:extLst>
              <a:ext uri="{FF2B5EF4-FFF2-40B4-BE49-F238E27FC236}">
                <a16:creationId xmlns:a16="http://schemas.microsoft.com/office/drawing/2014/main" id="{1BF04823-8283-FEB8-9DFE-76B525B485B1}"/>
              </a:ext>
            </a:extLst>
          </p:cNvPr>
          <p:cNvPicPr>
            <a:picLocks noChangeAspect="1"/>
          </p:cNvPicPr>
          <p:nvPr/>
        </p:nvPicPr>
        <p:blipFill>
          <a:blip r:embed="rId4"/>
          <a:stretch>
            <a:fillRect/>
          </a:stretch>
        </p:blipFill>
        <p:spPr>
          <a:xfrm>
            <a:off x="1168002" y="1625019"/>
            <a:ext cx="1940793" cy="33963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03768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A662C7-E23D-6B28-F13C-AF3B9D525810}"/>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7BD81AB6-969C-5041-9B2F-01990D91C090}"/>
              </a:ext>
            </a:extLst>
          </p:cNvPr>
          <p:cNvSpPr>
            <a:spLocks noGrp="1"/>
          </p:cNvSpPr>
          <p:nvPr>
            <p:ph idx="1"/>
          </p:nvPr>
        </p:nvSpPr>
        <p:spPr/>
        <p:txBody>
          <a:bodyPr/>
          <a:lstStyle/>
          <a:p>
            <a:endParaRPr lang="nl-NL" dirty="0"/>
          </a:p>
        </p:txBody>
      </p:sp>
      <p:sp>
        <p:nvSpPr>
          <p:cNvPr id="4" name="Tijdelijke aanduiding voor datum 3">
            <a:extLst>
              <a:ext uri="{FF2B5EF4-FFF2-40B4-BE49-F238E27FC236}">
                <a16:creationId xmlns:a16="http://schemas.microsoft.com/office/drawing/2014/main" id="{F77C285D-BEDF-7645-80C0-277AE4F2CF29}"/>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B31E1C45-4D32-A2DB-69A9-B5B2A7C6CCED}"/>
              </a:ext>
            </a:extLst>
          </p:cNvPr>
          <p:cNvSpPr>
            <a:spLocks noGrp="1"/>
          </p:cNvSpPr>
          <p:nvPr>
            <p:ph type="ftr" sz="quarter" idx="11"/>
          </p:nvPr>
        </p:nvSpPr>
        <p:spPr/>
        <p:txBody>
          <a:bodyPr/>
          <a:lstStyle/>
          <a:p>
            <a:r>
              <a:rPr lang="nl-NL"/>
              <a:t>Titel van de presentatie</a:t>
            </a:r>
            <a:endParaRPr lang="nl-NL" dirty="0"/>
          </a:p>
        </p:txBody>
      </p:sp>
    </p:spTree>
    <p:extLst>
      <p:ext uri="{BB962C8B-B14F-4D97-AF65-F5344CB8AC3E}">
        <p14:creationId xmlns:p14="http://schemas.microsoft.com/office/powerpoint/2010/main" val="10554377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DE35A2-CF3B-0D7A-3E2E-D767A2EDEB83}"/>
              </a:ext>
            </a:extLst>
          </p:cNvPr>
          <p:cNvSpPr>
            <a:spLocks noGrp="1"/>
          </p:cNvSpPr>
          <p:nvPr>
            <p:ph type="title"/>
          </p:nvPr>
        </p:nvSpPr>
        <p:spPr/>
        <p:txBody>
          <a:bodyPr/>
          <a:lstStyle/>
          <a:p>
            <a:r>
              <a:rPr lang="nl-NL" dirty="0"/>
              <a:t>Extra</a:t>
            </a:r>
          </a:p>
        </p:txBody>
      </p:sp>
      <p:sp>
        <p:nvSpPr>
          <p:cNvPr id="3" name="Tijdelijke aanduiding voor inhoud 2">
            <a:extLst>
              <a:ext uri="{FF2B5EF4-FFF2-40B4-BE49-F238E27FC236}">
                <a16:creationId xmlns:a16="http://schemas.microsoft.com/office/drawing/2014/main" id="{EC591835-79BC-195D-61EF-CFB19D16C513}"/>
              </a:ext>
            </a:extLst>
          </p:cNvPr>
          <p:cNvSpPr>
            <a:spLocks noGrp="1"/>
          </p:cNvSpPr>
          <p:nvPr>
            <p:ph idx="1"/>
          </p:nvPr>
        </p:nvSpPr>
        <p:spPr/>
        <p:txBody>
          <a:bodyPr/>
          <a:lstStyle/>
          <a:p>
            <a:endParaRPr lang="nl-NL"/>
          </a:p>
        </p:txBody>
      </p:sp>
      <p:sp>
        <p:nvSpPr>
          <p:cNvPr id="4" name="Tijdelijke aanduiding voor datum 3">
            <a:extLst>
              <a:ext uri="{FF2B5EF4-FFF2-40B4-BE49-F238E27FC236}">
                <a16:creationId xmlns:a16="http://schemas.microsoft.com/office/drawing/2014/main" id="{499FBB67-E32D-586B-F4F6-B77CC4656EEC}"/>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2821D66A-0AA3-73C1-4868-E9C0D250574B}"/>
              </a:ext>
            </a:extLst>
          </p:cNvPr>
          <p:cNvSpPr>
            <a:spLocks noGrp="1"/>
          </p:cNvSpPr>
          <p:nvPr>
            <p:ph type="ftr" sz="quarter" idx="11"/>
          </p:nvPr>
        </p:nvSpPr>
        <p:spPr/>
        <p:txBody>
          <a:bodyPr/>
          <a:lstStyle/>
          <a:p>
            <a:r>
              <a:rPr lang="nl-NL"/>
              <a:t>Titel van de presentatie</a:t>
            </a:r>
            <a:endParaRPr lang="nl-NL" dirty="0"/>
          </a:p>
        </p:txBody>
      </p:sp>
    </p:spTree>
    <p:extLst>
      <p:ext uri="{BB962C8B-B14F-4D97-AF65-F5344CB8AC3E}">
        <p14:creationId xmlns:p14="http://schemas.microsoft.com/office/powerpoint/2010/main" val="18050845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25EE54A6-EE0F-A7BD-EF6C-63FEE296A275}"/>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6" name="Titel 6">
            <a:extLst>
              <a:ext uri="{FF2B5EF4-FFF2-40B4-BE49-F238E27FC236}">
                <a16:creationId xmlns:a16="http://schemas.microsoft.com/office/drawing/2014/main" id="{276F8530-5A8F-01BE-CC3A-672F28D2F97D}"/>
              </a:ext>
            </a:extLst>
          </p:cNvPr>
          <p:cNvSpPr>
            <a:spLocks noGrp="1"/>
          </p:cNvSpPr>
          <p:nvPr>
            <p:ph type="title"/>
          </p:nvPr>
        </p:nvSpPr>
        <p:spPr>
          <a:xfrm>
            <a:off x="3881330" y="539750"/>
            <a:ext cx="3108543" cy="8402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nl-NL" sz="5400" b="1" dirty="0">
                <a:ln/>
                <a:solidFill>
                  <a:schemeClr val="accent4"/>
                </a:solidFill>
              </a:rPr>
              <a:t>Phishing</a:t>
            </a:r>
            <a:endParaRPr lang="nl-NL" sz="5400" b="1" cap="none" spc="0" dirty="0">
              <a:ln/>
              <a:solidFill>
                <a:schemeClr val="accent4"/>
              </a:solidFill>
              <a:effectLst/>
            </a:endParaRPr>
          </a:p>
        </p:txBody>
      </p:sp>
      <p:pic>
        <p:nvPicPr>
          <p:cNvPr id="7" name="Afbeelding 6">
            <a:extLst>
              <a:ext uri="{FF2B5EF4-FFF2-40B4-BE49-F238E27FC236}">
                <a16:creationId xmlns:a16="http://schemas.microsoft.com/office/drawing/2014/main" id="{AB745AFD-5C5E-A8B0-B8A0-11EFCB0B66D1}"/>
              </a:ext>
            </a:extLst>
          </p:cNvPr>
          <p:cNvPicPr>
            <a:picLocks noChangeAspect="1"/>
          </p:cNvPicPr>
          <p:nvPr/>
        </p:nvPicPr>
        <p:blipFill>
          <a:blip r:embed="rId2"/>
          <a:stretch>
            <a:fillRect/>
          </a:stretch>
        </p:blipFill>
        <p:spPr>
          <a:xfrm>
            <a:off x="3561822" y="1576191"/>
            <a:ext cx="4325196" cy="4073418"/>
          </a:xfrm>
          <a:prstGeom prst="rect">
            <a:avLst/>
          </a:prstGeom>
        </p:spPr>
      </p:pic>
    </p:spTree>
    <p:extLst>
      <p:ext uri="{BB962C8B-B14F-4D97-AF65-F5344CB8AC3E}">
        <p14:creationId xmlns:p14="http://schemas.microsoft.com/office/powerpoint/2010/main" val="8662729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707EAFC-9EB5-6AE7-F9DC-29D86386DBBA}"/>
              </a:ext>
            </a:extLst>
          </p:cNvPr>
          <p:cNvSpPr>
            <a:spLocks noGrp="1"/>
          </p:cNvSpPr>
          <p:nvPr>
            <p:ph idx="1"/>
          </p:nvPr>
        </p:nvSpPr>
        <p:spPr>
          <a:xfrm>
            <a:off x="800500" y="242550"/>
            <a:ext cx="10026250" cy="956985"/>
          </a:xfrm>
        </p:spPr>
        <p:txBody>
          <a:bodyPr/>
          <a:lstStyle/>
          <a:p>
            <a:r>
              <a:rPr lang="nl-NL" b="1" i="0" dirty="0">
                <a:solidFill>
                  <a:srgbClr val="141519"/>
                </a:solidFill>
                <a:effectLst/>
                <a:latin typeface="Locator"/>
              </a:rPr>
              <a:t>Soorten phishing-aanvallen</a:t>
            </a:r>
          </a:p>
          <a:p>
            <a:endParaRPr lang="nl-NL" b="1" i="0" dirty="0">
              <a:solidFill>
                <a:srgbClr val="141519"/>
              </a:solidFill>
              <a:effectLst/>
              <a:latin typeface="Locator"/>
            </a:endParaRPr>
          </a:p>
          <a:p>
            <a:endParaRPr lang="nl-NL" sz="1600" dirty="0"/>
          </a:p>
          <a:p>
            <a:r>
              <a:rPr lang="nl-NL" sz="1800" dirty="0"/>
              <a:t>.</a:t>
            </a:r>
          </a:p>
        </p:txBody>
      </p:sp>
      <p:sp>
        <p:nvSpPr>
          <p:cNvPr id="3" name="Tijdelijke aanduiding voor datum 2">
            <a:extLst>
              <a:ext uri="{FF2B5EF4-FFF2-40B4-BE49-F238E27FC236}">
                <a16:creationId xmlns:a16="http://schemas.microsoft.com/office/drawing/2014/main" id="{C243F848-AF67-A41D-26F7-85196CA46192}"/>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1026" name="Picture 2" descr="Social engineering and its importance - iPleaders">
            <a:extLst>
              <a:ext uri="{FF2B5EF4-FFF2-40B4-BE49-F238E27FC236}">
                <a16:creationId xmlns:a16="http://schemas.microsoft.com/office/drawing/2014/main" id="{8DB4A9AD-7F98-9FDD-BFAB-5B8340063E6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96928" y="444500"/>
            <a:ext cx="3394572" cy="1934906"/>
          </a:xfrm>
          <a:prstGeom prst="rect">
            <a:avLst/>
          </a:prstGeom>
          <a:solidFill>
            <a:srgbClr val="FFFFFF"/>
          </a:solidFill>
        </p:spPr>
      </p:pic>
      <p:pic>
        <p:nvPicPr>
          <p:cNvPr id="6" name="Afbeelding 5">
            <a:extLst>
              <a:ext uri="{FF2B5EF4-FFF2-40B4-BE49-F238E27FC236}">
                <a16:creationId xmlns:a16="http://schemas.microsoft.com/office/drawing/2014/main" id="{810EC457-8DD6-1347-C3EC-8A105A031FCE}"/>
              </a:ext>
            </a:extLst>
          </p:cNvPr>
          <p:cNvPicPr>
            <a:picLocks noChangeAspect="1"/>
          </p:cNvPicPr>
          <p:nvPr/>
        </p:nvPicPr>
        <p:blipFill>
          <a:blip r:embed="rId3"/>
          <a:stretch>
            <a:fillRect/>
          </a:stretch>
        </p:blipFill>
        <p:spPr>
          <a:xfrm>
            <a:off x="971796" y="1199535"/>
            <a:ext cx="2834886" cy="3482642"/>
          </a:xfrm>
          <a:prstGeom prst="rect">
            <a:avLst/>
          </a:prstGeom>
        </p:spPr>
      </p:pic>
      <p:sp>
        <p:nvSpPr>
          <p:cNvPr id="8" name="Tekstvak 7">
            <a:extLst>
              <a:ext uri="{FF2B5EF4-FFF2-40B4-BE49-F238E27FC236}">
                <a16:creationId xmlns:a16="http://schemas.microsoft.com/office/drawing/2014/main" id="{E82086FD-56DB-A0A6-E02A-FFA93E1A5FBE}"/>
              </a:ext>
            </a:extLst>
          </p:cNvPr>
          <p:cNvSpPr txBox="1"/>
          <p:nvPr/>
        </p:nvSpPr>
        <p:spPr>
          <a:xfrm>
            <a:off x="5825614" y="4643859"/>
            <a:ext cx="6366386" cy="1200329"/>
          </a:xfrm>
          <a:prstGeom prst="rect">
            <a:avLst/>
          </a:prstGeom>
          <a:noFill/>
        </p:spPr>
        <p:txBody>
          <a:bodyPr wrap="square">
            <a:spAutoFit/>
          </a:bodyPr>
          <a:lstStyle/>
          <a:p>
            <a:r>
              <a:rPr lang="nl-NL" sz="1800" dirty="0" err="1">
                <a:solidFill>
                  <a:schemeClr val="bg1"/>
                </a:solidFill>
              </a:rPr>
              <a:t>Vishing</a:t>
            </a:r>
            <a:r>
              <a:rPr lang="nl-NL" sz="1800" dirty="0">
                <a:solidFill>
                  <a:schemeClr val="bg1"/>
                </a:solidFill>
              </a:rPr>
              <a:t>" en "</a:t>
            </a:r>
            <a:r>
              <a:rPr lang="nl-NL" sz="1800" dirty="0" err="1">
                <a:solidFill>
                  <a:schemeClr val="bg1"/>
                </a:solidFill>
              </a:rPr>
              <a:t>smishing</a:t>
            </a:r>
            <a:r>
              <a:rPr lang="nl-NL" sz="1800" dirty="0">
                <a:solidFill>
                  <a:schemeClr val="bg1"/>
                </a:solidFill>
              </a:rPr>
              <a:t>" zijn technieken waarbij </a:t>
            </a:r>
            <a:r>
              <a:rPr lang="nl-NL" sz="1800" b="1" dirty="0">
                <a:solidFill>
                  <a:schemeClr val="bg1"/>
                </a:solidFill>
              </a:rPr>
              <a:t>oplichters telefonisch of via sms zich </a:t>
            </a:r>
            <a:r>
              <a:rPr lang="nl-NL" sz="1800" dirty="0">
                <a:solidFill>
                  <a:schemeClr val="bg1"/>
                </a:solidFill>
              </a:rPr>
              <a:t>voordoen als autoriteiten om slachtoffers te dwingen persoonlijke gegevens of betalingen te verstrekken</a:t>
            </a:r>
            <a:endParaRPr lang="nl-NL" dirty="0">
              <a:solidFill>
                <a:schemeClr val="bg1"/>
              </a:solidFill>
            </a:endParaRPr>
          </a:p>
        </p:txBody>
      </p:sp>
      <p:sp>
        <p:nvSpPr>
          <p:cNvPr id="10" name="Tekstvak 9">
            <a:extLst>
              <a:ext uri="{FF2B5EF4-FFF2-40B4-BE49-F238E27FC236}">
                <a16:creationId xmlns:a16="http://schemas.microsoft.com/office/drawing/2014/main" id="{F37B1136-FDC6-97DE-D677-CEBAC480639C}"/>
              </a:ext>
            </a:extLst>
          </p:cNvPr>
          <p:cNvSpPr txBox="1"/>
          <p:nvPr/>
        </p:nvSpPr>
        <p:spPr>
          <a:xfrm>
            <a:off x="4599039" y="1326959"/>
            <a:ext cx="3689554" cy="861774"/>
          </a:xfrm>
          <a:prstGeom prst="rect">
            <a:avLst/>
          </a:prstGeom>
          <a:noFill/>
        </p:spPr>
        <p:txBody>
          <a:bodyPr wrap="square">
            <a:spAutoFit/>
          </a:bodyPr>
          <a:lstStyle/>
          <a:p>
            <a:r>
              <a:rPr lang="nl-NL" sz="3200" b="1" i="0" dirty="0">
                <a:solidFill>
                  <a:schemeClr val="bg1"/>
                </a:solidFill>
                <a:effectLst/>
                <a:highlight>
                  <a:srgbClr val="FFFF00"/>
                </a:highlight>
                <a:latin typeface="Locator"/>
              </a:rPr>
              <a:t>Phone phishing</a:t>
            </a:r>
          </a:p>
          <a:p>
            <a:r>
              <a:rPr lang="nl-NL" dirty="0" err="1">
                <a:solidFill>
                  <a:schemeClr val="bg1"/>
                </a:solidFill>
              </a:rPr>
              <a:t>Vishing</a:t>
            </a:r>
            <a:r>
              <a:rPr lang="nl-NL" dirty="0">
                <a:solidFill>
                  <a:schemeClr val="bg1"/>
                </a:solidFill>
              </a:rPr>
              <a:t>" en "</a:t>
            </a:r>
            <a:r>
              <a:rPr lang="nl-NL" dirty="0" err="1">
                <a:solidFill>
                  <a:schemeClr val="bg1"/>
                </a:solidFill>
              </a:rPr>
              <a:t>smishing</a:t>
            </a:r>
            <a:endParaRPr lang="nl-NL" b="1" i="0" dirty="0">
              <a:solidFill>
                <a:schemeClr val="bg1"/>
              </a:solidFill>
              <a:effectLst/>
              <a:highlight>
                <a:srgbClr val="FFFF00"/>
              </a:highlight>
              <a:latin typeface="Locator"/>
            </a:endParaRPr>
          </a:p>
        </p:txBody>
      </p:sp>
    </p:spTree>
    <p:extLst>
      <p:ext uri="{BB962C8B-B14F-4D97-AF65-F5344CB8AC3E}">
        <p14:creationId xmlns:p14="http://schemas.microsoft.com/office/powerpoint/2010/main" val="15770720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6398DA13-6C32-490D-58B9-EA9517ACF312}"/>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8" name="Tekstvak 7">
            <a:extLst>
              <a:ext uri="{FF2B5EF4-FFF2-40B4-BE49-F238E27FC236}">
                <a16:creationId xmlns:a16="http://schemas.microsoft.com/office/drawing/2014/main" id="{D8CB2CD9-E4B7-8861-AE8D-45EDF2C4C83F}"/>
              </a:ext>
            </a:extLst>
          </p:cNvPr>
          <p:cNvSpPr txBox="1"/>
          <p:nvPr/>
        </p:nvSpPr>
        <p:spPr>
          <a:xfrm>
            <a:off x="459659" y="4920074"/>
            <a:ext cx="6127954" cy="1477328"/>
          </a:xfrm>
          <a:prstGeom prst="rect">
            <a:avLst/>
          </a:prstGeom>
          <a:noFill/>
        </p:spPr>
        <p:txBody>
          <a:bodyPr wrap="square">
            <a:spAutoFit/>
          </a:bodyPr>
          <a:lstStyle/>
          <a:p>
            <a:r>
              <a:rPr lang="nl-NL" sz="1800" b="1" dirty="0">
                <a:solidFill>
                  <a:schemeClr val="bg1"/>
                </a:solidFill>
              </a:rPr>
              <a:t>Gekloonde e-mails met schadelijke links of bijlagen</a:t>
            </a:r>
          </a:p>
          <a:p>
            <a:r>
              <a:rPr lang="nl-NL" b="1" dirty="0">
                <a:solidFill>
                  <a:schemeClr val="bg1"/>
                </a:solidFill>
              </a:rPr>
              <a:t>Doen zich voor als het slachtoffer.</a:t>
            </a:r>
          </a:p>
          <a:p>
            <a:r>
              <a:rPr lang="nl-NL" b="1" dirty="0">
                <a:solidFill>
                  <a:schemeClr val="bg1"/>
                </a:solidFill>
              </a:rPr>
              <a:t>Versturen berichten in naam van het slachtoffer.</a:t>
            </a:r>
          </a:p>
          <a:p>
            <a:endParaRPr lang="nl-NL" b="1" dirty="0">
              <a:solidFill>
                <a:schemeClr val="bg1"/>
              </a:solidFill>
            </a:endParaRPr>
          </a:p>
          <a:p>
            <a:r>
              <a:rPr lang="nl-NL" dirty="0">
                <a:solidFill>
                  <a:schemeClr val="bg1"/>
                </a:solidFill>
              </a:rPr>
              <a:t>(vaak Bots, dreigmail, soms gericht maar vaak niet)</a:t>
            </a:r>
          </a:p>
        </p:txBody>
      </p:sp>
      <p:sp>
        <p:nvSpPr>
          <p:cNvPr id="10" name="Tekstvak 9">
            <a:extLst>
              <a:ext uri="{FF2B5EF4-FFF2-40B4-BE49-F238E27FC236}">
                <a16:creationId xmlns:a16="http://schemas.microsoft.com/office/drawing/2014/main" id="{0FE1AE46-C9DD-0F0F-F81B-28A7A1F14ABA}"/>
              </a:ext>
            </a:extLst>
          </p:cNvPr>
          <p:cNvSpPr txBox="1"/>
          <p:nvPr/>
        </p:nvSpPr>
        <p:spPr>
          <a:xfrm>
            <a:off x="459659" y="396482"/>
            <a:ext cx="3650225" cy="646331"/>
          </a:xfrm>
          <a:prstGeom prst="rect">
            <a:avLst/>
          </a:prstGeom>
          <a:noFill/>
        </p:spPr>
        <p:txBody>
          <a:bodyPr wrap="square">
            <a:spAutoFit/>
          </a:bodyPr>
          <a:lstStyle/>
          <a:p>
            <a:pPr algn="l"/>
            <a:r>
              <a:rPr lang="nl-NL" sz="3600" b="1" i="0" dirty="0" err="1">
                <a:solidFill>
                  <a:schemeClr val="bg1"/>
                </a:solidFill>
                <a:effectLst/>
                <a:highlight>
                  <a:srgbClr val="FFFF00"/>
                </a:highlight>
                <a:latin typeface="Locator"/>
              </a:rPr>
              <a:t>Clone</a:t>
            </a:r>
            <a:r>
              <a:rPr lang="nl-NL" sz="3600" b="1" i="0" dirty="0">
                <a:solidFill>
                  <a:schemeClr val="bg1"/>
                </a:solidFill>
                <a:effectLst/>
                <a:highlight>
                  <a:srgbClr val="FFFF00"/>
                </a:highlight>
                <a:latin typeface="Locator"/>
              </a:rPr>
              <a:t> phishing</a:t>
            </a:r>
          </a:p>
        </p:txBody>
      </p:sp>
      <p:pic>
        <p:nvPicPr>
          <p:cNvPr id="14" name="Afbeelding 13">
            <a:extLst>
              <a:ext uri="{FF2B5EF4-FFF2-40B4-BE49-F238E27FC236}">
                <a16:creationId xmlns:a16="http://schemas.microsoft.com/office/drawing/2014/main" id="{88D425A0-4F8D-D3DB-1166-35E4CE67A683}"/>
              </a:ext>
            </a:extLst>
          </p:cNvPr>
          <p:cNvPicPr>
            <a:picLocks noChangeAspect="1"/>
          </p:cNvPicPr>
          <p:nvPr/>
        </p:nvPicPr>
        <p:blipFill>
          <a:blip r:embed="rId2"/>
          <a:stretch>
            <a:fillRect/>
          </a:stretch>
        </p:blipFill>
        <p:spPr>
          <a:xfrm>
            <a:off x="6312310" y="932015"/>
            <a:ext cx="4739149" cy="3900557"/>
          </a:xfrm>
          <a:prstGeom prst="rect">
            <a:avLst/>
          </a:prstGeom>
        </p:spPr>
      </p:pic>
      <p:pic>
        <p:nvPicPr>
          <p:cNvPr id="16" name="Afbeelding 15">
            <a:extLst>
              <a:ext uri="{FF2B5EF4-FFF2-40B4-BE49-F238E27FC236}">
                <a16:creationId xmlns:a16="http://schemas.microsoft.com/office/drawing/2014/main" id="{B34957EA-55D7-D8C9-C4F0-95164AE539DC}"/>
              </a:ext>
            </a:extLst>
          </p:cNvPr>
          <p:cNvPicPr>
            <a:picLocks noChangeAspect="1"/>
          </p:cNvPicPr>
          <p:nvPr/>
        </p:nvPicPr>
        <p:blipFill>
          <a:blip r:embed="rId3"/>
          <a:stretch>
            <a:fillRect/>
          </a:stretch>
        </p:blipFill>
        <p:spPr>
          <a:xfrm>
            <a:off x="606482" y="1285994"/>
            <a:ext cx="1028789" cy="1493649"/>
          </a:xfrm>
          <a:prstGeom prst="rect">
            <a:avLst/>
          </a:prstGeom>
        </p:spPr>
      </p:pic>
      <p:pic>
        <p:nvPicPr>
          <p:cNvPr id="17" name="Afbeelding 16">
            <a:extLst>
              <a:ext uri="{FF2B5EF4-FFF2-40B4-BE49-F238E27FC236}">
                <a16:creationId xmlns:a16="http://schemas.microsoft.com/office/drawing/2014/main" id="{77D8A2D5-7C09-CA86-2F2E-4F2356E9076A}"/>
              </a:ext>
            </a:extLst>
          </p:cNvPr>
          <p:cNvPicPr>
            <a:picLocks noChangeAspect="1"/>
          </p:cNvPicPr>
          <p:nvPr/>
        </p:nvPicPr>
        <p:blipFill>
          <a:blip r:embed="rId4"/>
          <a:stretch>
            <a:fillRect/>
          </a:stretch>
        </p:blipFill>
        <p:spPr>
          <a:xfrm>
            <a:off x="1857839" y="1592538"/>
            <a:ext cx="1250054" cy="1219265"/>
          </a:xfrm>
          <a:prstGeom prst="rect">
            <a:avLst/>
          </a:prstGeom>
        </p:spPr>
      </p:pic>
      <p:pic>
        <p:nvPicPr>
          <p:cNvPr id="19" name="Afbeelding 18">
            <a:extLst>
              <a:ext uri="{FF2B5EF4-FFF2-40B4-BE49-F238E27FC236}">
                <a16:creationId xmlns:a16="http://schemas.microsoft.com/office/drawing/2014/main" id="{C28D0F1C-ECC7-3937-0D21-BE8122ABEFE5}"/>
              </a:ext>
            </a:extLst>
          </p:cNvPr>
          <p:cNvPicPr>
            <a:picLocks noChangeAspect="1"/>
          </p:cNvPicPr>
          <p:nvPr/>
        </p:nvPicPr>
        <p:blipFill>
          <a:blip r:embed="rId5"/>
          <a:stretch>
            <a:fillRect/>
          </a:stretch>
        </p:blipFill>
        <p:spPr>
          <a:xfrm>
            <a:off x="3855279" y="1492648"/>
            <a:ext cx="1355818" cy="1419043"/>
          </a:xfrm>
          <a:prstGeom prst="rect">
            <a:avLst/>
          </a:prstGeom>
        </p:spPr>
      </p:pic>
    </p:spTree>
    <p:extLst>
      <p:ext uri="{BB962C8B-B14F-4D97-AF65-F5344CB8AC3E}">
        <p14:creationId xmlns:p14="http://schemas.microsoft.com/office/powerpoint/2010/main" val="37620071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C6EBAF5C-3CFE-FC37-B98B-F9DCA6516E91}"/>
              </a:ext>
            </a:extLst>
          </p:cNvPr>
          <p:cNvSpPr>
            <a:spLocks noGrp="1"/>
          </p:cNvSpPr>
          <p:nvPr>
            <p:ph type="dt" sz="half" idx="10"/>
          </p:nvPr>
        </p:nvSpPr>
        <p:spPr>
          <a:xfrm>
            <a:off x="864000" y="6494400"/>
            <a:ext cx="3600000" cy="180000"/>
          </a:xfrm>
        </p:spPr>
        <p:txBody>
          <a:bodyPr anchor="t">
            <a:normAutofit/>
          </a:bodyPr>
          <a:lstStyle/>
          <a:p>
            <a:pPr>
              <a:spcAft>
                <a:spcPts val="600"/>
              </a:spcAft>
            </a:pPr>
            <a:fld id="{D378D90B-D341-B048-AA5B-FC0B32816272}" type="datetime4">
              <a:rPr lang="nl-NL" smtClean="0"/>
              <a:pPr>
                <a:spcAft>
                  <a:spcPts val="600"/>
                </a:spcAft>
              </a:pPr>
              <a:t>6 december 2024</a:t>
            </a:fld>
            <a:endParaRPr lang="nl-NL"/>
          </a:p>
        </p:txBody>
      </p:sp>
      <p:sp>
        <p:nvSpPr>
          <p:cNvPr id="4" name="Tijdelijke aanduiding voor voettekst 3">
            <a:extLst>
              <a:ext uri="{FF2B5EF4-FFF2-40B4-BE49-F238E27FC236}">
                <a16:creationId xmlns:a16="http://schemas.microsoft.com/office/drawing/2014/main" id="{98335B59-EA62-052B-8B35-5E2A495DABE8}"/>
              </a:ext>
            </a:extLst>
          </p:cNvPr>
          <p:cNvSpPr>
            <a:spLocks noGrp="1"/>
          </p:cNvSpPr>
          <p:nvPr>
            <p:ph type="ftr" sz="quarter" idx="11"/>
          </p:nvPr>
        </p:nvSpPr>
        <p:spPr>
          <a:xfrm>
            <a:off x="864000" y="6264000"/>
            <a:ext cx="7200000" cy="180000"/>
          </a:xfrm>
        </p:spPr>
        <p:txBody>
          <a:bodyPr anchor="t">
            <a:normAutofit/>
          </a:bodyPr>
          <a:lstStyle/>
          <a:p>
            <a:pPr>
              <a:spcAft>
                <a:spcPts val="600"/>
              </a:spcAft>
            </a:pPr>
            <a:r>
              <a:rPr lang="nl-NL"/>
              <a:t>Titel van de presentatie</a:t>
            </a:r>
          </a:p>
        </p:txBody>
      </p:sp>
      <p:pic>
        <p:nvPicPr>
          <p:cNvPr id="8" name="Afbeelding 7">
            <a:extLst>
              <a:ext uri="{FF2B5EF4-FFF2-40B4-BE49-F238E27FC236}">
                <a16:creationId xmlns:a16="http://schemas.microsoft.com/office/drawing/2014/main" id="{B951F5DE-90BE-C52E-267F-D0DEA80E5B8F}"/>
              </a:ext>
            </a:extLst>
          </p:cNvPr>
          <p:cNvPicPr>
            <a:picLocks noChangeAspect="1"/>
          </p:cNvPicPr>
          <p:nvPr/>
        </p:nvPicPr>
        <p:blipFill>
          <a:blip r:embed="rId2"/>
          <a:stretch>
            <a:fillRect/>
          </a:stretch>
        </p:blipFill>
        <p:spPr>
          <a:xfrm>
            <a:off x="946280" y="843369"/>
            <a:ext cx="9389746" cy="2418571"/>
          </a:xfrm>
          <a:prstGeom prst="rect">
            <a:avLst/>
          </a:prstGeom>
        </p:spPr>
      </p:pic>
      <p:sp>
        <p:nvSpPr>
          <p:cNvPr id="10" name="Tekstvak 9">
            <a:extLst>
              <a:ext uri="{FF2B5EF4-FFF2-40B4-BE49-F238E27FC236}">
                <a16:creationId xmlns:a16="http://schemas.microsoft.com/office/drawing/2014/main" id="{B82D26F5-E071-ABBE-65A0-5589DE1A8D5D}"/>
              </a:ext>
            </a:extLst>
          </p:cNvPr>
          <p:cNvSpPr txBox="1"/>
          <p:nvPr/>
        </p:nvSpPr>
        <p:spPr>
          <a:xfrm>
            <a:off x="3969640" y="5667249"/>
            <a:ext cx="6366386" cy="923330"/>
          </a:xfrm>
          <a:prstGeom prst="rect">
            <a:avLst/>
          </a:prstGeom>
          <a:noFill/>
        </p:spPr>
        <p:txBody>
          <a:bodyPr wrap="square">
            <a:spAutoFit/>
          </a:bodyPr>
          <a:lstStyle/>
          <a:p>
            <a:r>
              <a:rPr lang="nl-NL" sz="1800" dirty="0">
                <a:solidFill>
                  <a:schemeClr val="bg1"/>
                </a:solidFill>
              </a:rPr>
              <a:t>Gericht op specifieke individuen of organisaties met </a:t>
            </a:r>
            <a:r>
              <a:rPr lang="nl-NL" sz="1800" b="1" dirty="0">
                <a:solidFill>
                  <a:schemeClr val="bg1"/>
                </a:solidFill>
              </a:rPr>
              <a:t>gepersonaliseerde e-mails </a:t>
            </a:r>
            <a:r>
              <a:rPr lang="nl-NL" sz="1800" dirty="0">
                <a:solidFill>
                  <a:schemeClr val="bg1"/>
                </a:solidFill>
              </a:rPr>
              <a:t>na </a:t>
            </a:r>
            <a:r>
              <a:rPr lang="nl-NL" sz="1800" b="1" dirty="0">
                <a:solidFill>
                  <a:schemeClr val="bg1"/>
                </a:solidFill>
              </a:rPr>
              <a:t>uitgebreid onderzoek</a:t>
            </a:r>
            <a:r>
              <a:rPr lang="nl-NL" sz="1800" dirty="0">
                <a:solidFill>
                  <a:schemeClr val="bg1"/>
                </a:solidFill>
              </a:rPr>
              <a:t>, wat grote financiële schade kan veroorzaken.</a:t>
            </a:r>
          </a:p>
        </p:txBody>
      </p:sp>
      <p:sp>
        <p:nvSpPr>
          <p:cNvPr id="13" name="Tekstvak 12">
            <a:extLst>
              <a:ext uri="{FF2B5EF4-FFF2-40B4-BE49-F238E27FC236}">
                <a16:creationId xmlns:a16="http://schemas.microsoft.com/office/drawing/2014/main" id="{737EE988-4601-BB1A-01F2-3BE5A6564B0F}"/>
              </a:ext>
            </a:extLst>
          </p:cNvPr>
          <p:cNvSpPr txBox="1"/>
          <p:nvPr/>
        </p:nvSpPr>
        <p:spPr>
          <a:xfrm>
            <a:off x="3280974" y="3429000"/>
            <a:ext cx="1700153" cy="923330"/>
          </a:xfrm>
          <a:prstGeom prst="rect">
            <a:avLst/>
          </a:prstGeom>
          <a:noFill/>
        </p:spPr>
        <p:txBody>
          <a:bodyPr wrap="square">
            <a:spAutoFit/>
          </a:bodyPr>
          <a:lstStyle/>
          <a:p>
            <a:r>
              <a:rPr lang="nl-NL" b="1" i="0" dirty="0">
                <a:solidFill>
                  <a:schemeClr val="bg1"/>
                </a:solidFill>
                <a:effectLst/>
                <a:latin typeface="Söhne"/>
              </a:rPr>
              <a:t>Verstuurt legitiem ogende e-mail</a:t>
            </a:r>
            <a:endParaRPr lang="nl-NL" b="1" dirty="0">
              <a:solidFill>
                <a:schemeClr val="bg1"/>
              </a:solidFill>
            </a:endParaRPr>
          </a:p>
        </p:txBody>
      </p:sp>
      <p:sp>
        <p:nvSpPr>
          <p:cNvPr id="14" name="Tekstvak 13">
            <a:extLst>
              <a:ext uri="{FF2B5EF4-FFF2-40B4-BE49-F238E27FC236}">
                <a16:creationId xmlns:a16="http://schemas.microsoft.com/office/drawing/2014/main" id="{1BF590EA-64B3-6A90-6608-A8CD04DD0D1B}"/>
              </a:ext>
            </a:extLst>
          </p:cNvPr>
          <p:cNvSpPr txBox="1"/>
          <p:nvPr/>
        </p:nvSpPr>
        <p:spPr>
          <a:xfrm>
            <a:off x="1407930" y="3414340"/>
            <a:ext cx="1408470" cy="923330"/>
          </a:xfrm>
          <a:prstGeom prst="rect">
            <a:avLst/>
          </a:prstGeom>
          <a:noFill/>
        </p:spPr>
        <p:txBody>
          <a:bodyPr wrap="square">
            <a:spAutoFit/>
          </a:bodyPr>
          <a:lstStyle/>
          <a:p>
            <a:r>
              <a:rPr lang="nl-NL" b="1" i="0" dirty="0">
                <a:solidFill>
                  <a:schemeClr val="bg1"/>
                </a:solidFill>
                <a:effectLst/>
                <a:latin typeface="Söhne"/>
              </a:rPr>
              <a:t>Hacker identificeert een doelwit</a:t>
            </a:r>
            <a:endParaRPr lang="nl-NL" b="1" dirty="0">
              <a:solidFill>
                <a:schemeClr val="bg1"/>
              </a:solidFill>
            </a:endParaRPr>
          </a:p>
        </p:txBody>
      </p:sp>
      <p:sp>
        <p:nvSpPr>
          <p:cNvPr id="15" name="Tekstvak 14">
            <a:extLst>
              <a:ext uri="{FF2B5EF4-FFF2-40B4-BE49-F238E27FC236}">
                <a16:creationId xmlns:a16="http://schemas.microsoft.com/office/drawing/2014/main" id="{174FF2DA-A7FE-26DD-40BD-F2BF66A451A2}"/>
              </a:ext>
            </a:extLst>
          </p:cNvPr>
          <p:cNvSpPr txBox="1"/>
          <p:nvPr/>
        </p:nvSpPr>
        <p:spPr>
          <a:xfrm>
            <a:off x="6094086" y="3377975"/>
            <a:ext cx="1969913" cy="923330"/>
          </a:xfrm>
          <a:prstGeom prst="rect">
            <a:avLst/>
          </a:prstGeom>
          <a:noFill/>
        </p:spPr>
        <p:txBody>
          <a:bodyPr wrap="square">
            <a:spAutoFit/>
          </a:bodyPr>
          <a:lstStyle/>
          <a:p>
            <a:r>
              <a:rPr lang="nl-NL" b="1" i="0" dirty="0">
                <a:solidFill>
                  <a:schemeClr val="bg1"/>
                </a:solidFill>
                <a:effectLst/>
                <a:latin typeface="Söhne"/>
              </a:rPr>
              <a:t>Slachtoffer opent de e-mail die malware bevat</a:t>
            </a:r>
            <a:endParaRPr lang="nl-NL" b="1" dirty="0">
              <a:solidFill>
                <a:schemeClr val="bg1"/>
              </a:solidFill>
            </a:endParaRPr>
          </a:p>
        </p:txBody>
      </p:sp>
      <p:sp>
        <p:nvSpPr>
          <p:cNvPr id="16" name="Tekstvak 15">
            <a:extLst>
              <a:ext uri="{FF2B5EF4-FFF2-40B4-BE49-F238E27FC236}">
                <a16:creationId xmlns:a16="http://schemas.microsoft.com/office/drawing/2014/main" id="{5677F0EB-60A4-FD78-0A57-4C7424ECA61D}"/>
              </a:ext>
            </a:extLst>
          </p:cNvPr>
          <p:cNvSpPr txBox="1"/>
          <p:nvPr/>
        </p:nvSpPr>
        <p:spPr>
          <a:xfrm>
            <a:off x="8615516" y="3420088"/>
            <a:ext cx="1969912" cy="923330"/>
          </a:xfrm>
          <a:prstGeom prst="rect">
            <a:avLst/>
          </a:prstGeom>
          <a:noFill/>
        </p:spPr>
        <p:txBody>
          <a:bodyPr wrap="square">
            <a:spAutoFit/>
          </a:bodyPr>
          <a:lstStyle/>
          <a:p>
            <a:r>
              <a:rPr lang="nl-NL" b="1" i="0" dirty="0">
                <a:solidFill>
                  <a:schemeClr val="bg1"/>
                </a:solidFill>
                <a:effectLst/>
                <a:latin typeface="Söhne"/>
              </a:rPr>
              <a:t>Hacker krijgt toegang om gegevens te stelen</a:t>
            </a:r>
            <a:endParaRPr lang="nl-NL" b="1" dirty="0">
              <a:solidFill>
                <a:schemeClr val="bg1"/>
              </a:solidFill>
            </a:endParaRPr>
          </a:p>
        </p:txBody>
      </p:sp>
      <p:sp>
        <p:nvSpPr>
          <p:cNvPr id="18" name="Tekstvak 17">
            <a:extLst>
              <a:ext uri="{FF2B5EF4-FFF2-40B4-BE49-F238E27FC236}">
                <a16:creationId xmlns:a16="http://schemas.microsoft.com/office/drawing/2014/main" id="{4C4D0DFC-1283-4203-4CBD-8C3D43717DBA}"/>
              </a:ext>
            </a:extLst>
          </p:cNvPr>
          <p:cNvSpPr txBox="1"/>
          <p:nvPr/>
        </p:nvSpPr>
        <p:spPr>
          <a:xfrm>
            <a:off x="863999" y="229333"/>
            <a:ext cx="7867045" cy="646331"/>
          </a:xfrm>
          <a:prstGeom prst="rect">
            <a:avLst/>
          </a:prstGeom>
          <a:noFill/>
        </p:spPr>
        <p:txBody>
          <a:bodyPr wrap="square">
            <a:spAutoFit/>
          </a:bodyPr>
          <a:lstStyle/>
          <a:p>
            <a:r>
              <a:rPr lang="nl-NL" sz="3600" b="1" i="0" dirty="0" err="1">
                <a:solidFill>
                  <a:schemeClr val="bg1"/>
                </a:solidFill>
                <a:effectLst/>
                <a:highlight>
                  <a:srgbClr val="FFFF00"/>
                </a:highlight>
                <a:latin typeface="Locator"/>
              </a:rPr>
              <a:t>Spear</a:t>
            </a:r>
            <a:r>
              <a:rPr lang="nl-NL" sz="3600" b="1" i="0" dirty="0">
                <a:solidFill>
                  <a:schemeClr val="bg1"/>
                </a:solidFill>
                <a:effectLst/>
                <a:highlight>
                  <a:srgbClr val="FFFF00"/>
                </a:highlight>
                <a:latin typeface="Locator"/>
              </a:rPr>
              <a:t> phishing</a:t>
            </a:r>
          </a:p>
        </p:txBody>
      </p:sp>
      <p:pic>
        <p:nvPicPr>
          <p:cNvPr id="20" name="Afbeelding 19">
            <a:extLst>
              <a:ext uri="{FF2B5EF4-FFF2-40B4-BE49-F238E27FC236}">
                <a16:creationId xmlns:a16="http://schemas.microsoft.com/office/drawing/2014/main" id="{A5F9FD1C-55A8-6EE9-42B1-FB1CE6491A36}"/>
              </a:ext>
            </a:extLst>
          </p:cNvPr>
          <p:cNvPicPr>
            <a:picLocks noChangeAspect="1"/>
          </p:cNvPicPr>
          <p:nvPr/>
        </p:nvPicPr>
        <p:blipFill>
          <a:blip r:embed="rId3"/>
          <a:stretch>
            <a:fillRect/>
          </a:stretch>
        </p:blipFill>
        <p:spPr>
          <a:xfrm>
            <a:off x="863999" y="5308700"/>
            <a:ext cx="2890346" cy="1319967"/>
          </a:xfrm>
          <a:prstGeom prst="rect">
            <a:avLst/>
          </a:prstGeom>
        </p:spPr>
      </p:pic>
    </p:spTree>
    <p:extLst>
      <p:ext uri="{BB962C8B-B14F-4D97-AF65-F5344CB8AC3E}">
        <p14:creationId xmlns:p14="http://schemas.microsoft.com/office/powerpoint/2010/main" val="4209142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298BF-399E-4EF9-C52F-787AACAEAD5B}"/>
            </a:ext>
          </a:extLst>
        </p:cNvPr>
        <p:cNvGrpSpPr/>
        <p:nvPr/>
      </p:nvGrpSpPr>
      <p:grpSpPr>
        <a:xfrm>
          <a:off x="0" y="0"/>
          <a:ext cx="0" cy="0"/>
          <a:chOff x="0" y="0"/>
          <a:chExt cx="0" cy="0"/>
        </a:xfrm>
      </p:grpSpPr>
      <p:pic>
        <p:nvPicPr>
          <p:cNvPr id="16" name="Afbeelding 15">
            <a:extLst>
              <a:ext uri="{FF2B5EF4-FFF2-40B4-BE49-F238E27FC236}">
                <a16:creationId xmlns:a16="http://schemas.microsoft.com/office/drawing/2014/main" id="{D9385191-D7B7-3434-BEB1-90DA57EB7818}"/>
              </a:ext>
            </a:extLst>
          </p:cNvPr>
          <p:cNvPicPr>
            <a:picLocks noChangeAspect="1"/>
          </p:cNvPicPr>
          <p:nvPr/>
        </p:nvPicPr>
        <p:blipFill>
          <a:blip r:embed="rId2"/>
          <a:stretch>
            <a:fillRect/>
          </a:stretch>
        </p:blipFill>
        <p:spPr>
          <a:xfrm>
            <a:off x="492659" y="765712"/>
            <a:ext cx="5441327" cy="992759"/>
          </a:xfrm>
          <a:prstGeom prst="rect">
            <a:avLst/>
          </a:prstGeom>
        </p:spPr>
      </p:pic>
      <p:sp>
        <p:nvSpPr>
          <p:cNvPr id="2" name="Titel 1">
            <a:extLst>
              <a:ext uri="{FF2B5EF4-FFF2-40B4-BE49-F238E27FC236}">
                <a16:creationId xmlns:a16="http://schemas.microsoft.com/office/drawing/2014/main" id="{30176884-9319-811A-B4BD-24ED70F4A3B6}"/>
              </a:ext>
            </a:extLst>
          </p:cNvPr>
          <p:cNvSpPr>
            <a:spLocks noGrp="1"/>
          </p:cNvSpPr>
          <p:nvPr>
            <p:ph type="title"/>
          </p:nvPr>
        </p:nvSpPr>
        <p:spPr/>
        <p:txBody>
          <a:bodyPr/>
          <a:lstStyle/>
          <a:p>
            <a:r>
              <a:rPr lang="nl-NL" dirty="0"/>
              <a:t>Digitale bescherming</a:t>
            </a:r>
          </a:p>
        </p:txBody>
      </p:sp>
      <p:sp>
        <p:nvSpPr>
          <p:cNvPr id="3" name="Tijdelijke aanduiding voor inhoud 2">
            <a:extLst>
              <a:ext uri="{FF2B5EF4-FFF2-40B4-BE49-F238E27FC236}">
                <a16:creationId xmlns:a16="http://schemas.microsoft.com/office/drawing/2014/main" id="{98B80436-99A5-7CEF-0C61-4AFA69D6FE03}"/>
              </a:ext>
            </a:extLst>
          </p:cNvPr>
          <p:cNvSpPr>
            <a:spLocks noGrp="1"/>
          </p:cNvSpPr>
          <p:nvPr>
            <p:ph idx="1"/>
          </p:nvPr>
        </p:nvSpPr>
        <p:spPr/>
        <p:txBody>
          <a:bodyPr/>
          <a:lstStyle/>
          <a:p>
            <a:pPr marL="0" indent="0" algn="l" fontAlgn="base">
              <a:buNone/>
            </a:pPr>
            <a:r>
              <a:rPr lang="nl-NL" b="1" dirty="0">
                <a:solidFill>
                  <a:srgbClr val="2E2545"/>
                </a:solidFill>
                <a:latin typeface="Open Sans" panose="020B0606030504020204" pitchFamily="34" charset="0"/>
              </a:rPr>
              <a:t> </a:t>
            </a:r>
          </a:p>
          <a:p>
            <a:pPr marL="1257300" lvl="2" indent="-342900" fontAlgn="base">
              <a:buFontTx/>
              <a:buChar char="-"/>
            </a:pPr>
            <a:endParaRPr lang="nl-NL" b="1" dirty="0">
              <a:solidFill>
                <a:srgbClr val="2E2545"/>
              </a:solidFill>
              <a:latin typeface="Open Sans" panose="020B0606030504020204" pitchFamily="34" charset="0"/>
            </a:endParaRPr>
          </a:p>
          <a:p>
            <a:pPr lvl="1" fontAlgn="base"/>
            <a:endParaRPr lang="nl-NL" b="1" i="0" dirty="0">
              <a:solidFill>
                <a:srgbClr val="2E2545"/>
              </a:solidFill>
              <a:effectLst/>
              <a:latin typeface="Open Sans" panose="020B0606030504020204" pitchFamily="34" charset="0"/>
            </a:endParaRPr>
          </a:p>
        </p:txBody>
      </p:sp>
      <p:sp>
        <p:nvSpPr>
          <p:cNvPr id="4" name="Tijdelijke aanduiding voor datum 3">
            <a:extLst>
              <a:ext uri="{FF2B5EF4-FFF2-40B4-BE49-F238E27FC236}">
                <a16:creationId xmlns:a16="http://schemas.microsoft.com/office/drawing/2014/main" id="{8CB76F94-676B-0141-3D64-4E38AF040027}"/>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12" name="Afbeelding 11">
            <a:extLst>
              <a:ext uri="{FF2B5EF4-FFF2-40B4-BE49-F238E27FC236}">
                <a16:creationId xmlns:a16="http://schemas.microsoft.com/office/drawing/2014/main" id="{71D7CF30-3F18-AA43-7B15-7C7507D86765}"/>
              </a:ext>
            </a:extLst>
          </p:cNvPr>
          <p:cNvPicPr>
            <a:picLocks noChangeAspect="1"/>
          </p:cNvPicPr>
          <p:nvPr/>
        </p:nvPicPr>
        <p:blipFill>
          <a:blip r:embed="rId3"/>
          <a:stretch>
            <a:fillRect/>
          </a:stretch>
        </p:blipFill>
        <p:spPr>
          <a:xfrm>
            <a:off x="736607" y="2068478"/>
            <a:ext cx="5553023" cy="2553922"/>
          </a:xfrm>
          <a:prstGeom prst="rect">
            <a:avLst/>
          </a:prstGeom>
        </p:spPr>
      </p:pic>
      <p:pic>
        <p:nvPicPr>
          <p:cNvPr id="13" name="Afbeelding 12">
            <a:extLst>
              <a:ext uri="{FF2B5EF4-FFF2-40B4-BE49-F238E27FC236}">
                <a16:creationId xmlns:a16="http://schemas.microsoft.com/office/drawing/2014/main" id="{C0082BD4-752F-9799-9F2F-BF4FE4E3EE64}"/>
              </a:ext>
            </a:extLst>
          </p:cNvPr>
          <p:cNvPicPr>
            <a:picLocks noChangeAspect="1"/>
          </p:cNvPicPr>
          <p:nvPr/>
        </p:nvPicPr>
        <p:blipFill>
          <a:blip r:embed="rId4"/>
          <a:stretch>
            <a:fillRect/>
          </a:stretch>
        </p:blipFill>
        <p:spPr>
          <a:xfrm>
            <a:off x="6489986" y="2541600"/>
            <a:ext cx="5564387" cy="3107018"/>
          </a:xfrm>
          <a:prstGeom prst="rect">
            <a:avLst/>
          </a:prstGeom>
        </p:spPr>
      </p:pic>
      <p:pic>
        <p:nvPicPr>
          <p:cNvPr id="14" name="Picture 4" descr="Microsoft 365 - Office Power">
            <a:extLst>
              <a:ext uri="{FF2B5EF4-FFF2-40B4-BE49-F238E27FC236}">
                <a16:creationId xmlns:a16="http://schemas.microsoft.com/office/drawing/2014/main" id="{CEF44831-0027-F15A-5023-A0E0050FAA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55493" y="230512"/>
            <a:ext cx="1843000" cy="151250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Afbeelding 16">
            <a:extLst>
              <a:ext uri="{FF2B5EF4-FFF2-40B4-BE49-F238E27FC236}">
                <a16:creationId xmlns:a16="http://schemas.microsoft.com/office/drawing/2014/main" id="{76F3D340-45CB-37D5-25B7-83B3116B4CDC}"/>
              </a:ext>
            </a:extLst>
          </p:cNvPr>
          <p:cNvPicPr>
            <a:picLocks noChangeAspect="1"/>
          </p:cNvPicPr>
          <p:nvPr/>
        </p:nvPicPr>
        <p:blipFill>
          <a:blip r:embed="rId6"/>
          <a:stretch>
            <a:fillRect/>
          </a:stretch>
        </p:blipFill>
        <p:spPr>
          <a:xfrm>
            <a:off x="393507" y="230512"/>
            <a:ext cx="6450270" cy="912159"/>
          </a:xfrm>
          <a:prstGeom prst="rect">
            <a:avLst/>
          </a:prstGeom>
        </p:spPr>
      </p:pic>
    </p:spTree>
    <p:extLst>
      <p:ext uri="{BB962C8B-B14F-4D97-AF65-F5344CB8AC3E}">
        <p14:creationId xmlns:p14="http://schemas.microsoft.com/office/powerpoint/2010/main" val="20106658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F1D271A-7D1C-B1E0-8EDF-EEA95091313D}"/>
              </a:ext>
            </a:extLst>
          </p:cNvPr>
          <p:cNvSpPr>
            <a:spLocks noGrp="1"/>
          </p:cNvSpPr>
          <p:nvPr>
            <p:ph idx="1"/>
          </p:nvPr>
        </p:nvSpPr>
        <p:spPr>
          <a:xfrm>
            <a:off x="996998" y="1855101"/>
            <a:ext cx="9696450" cy="4146550"/>
          </a:xfrm>
        </p:spPr>
        <p:txBody>
          <a:bodyPr/>
          <a:lstStyle/>
          <a:p>
            <a:pPr marL="342900" indent="-342900">
              <a:buFont typeface="Arial" panose="020B0604020202020204" pitchFamily="34" charset="0"/>
              <a:buChar char="•"/>
            </a:pPr>
            <a:r>
              <a:rPr lang="nl-NL" b="1" i="0" dirty="0">
                <a:effectLst/>
              </a:rPr>
              <a:t>Onverwachte E-mail </a:t>
            </a:r>
            <a:endParaRPr lang="nl-NL" sz="6000" b="1" i="0" dirty="0">
              <a:effectLst/>
            </a:endParaRPr>
          </a:p>
          <a:p>
            <a:pPr marL="342900" indent="-342900">
              <a:buFont typeface="Arial" panose="020B0604020202020204" pitchFamily="34" charset="0"/>
              <a:buChar char="•"/>
            </a:pPr>
            <a:r>
              <a:rPr lang="nl-NL" sz="3200" b="1" i="0" dirty="0">
                <a:effectLst/>
              </a:rPr>
              <a:t>Verdachte E-mailadressen</a:t>
            </a:r>
            <a:endParaRPr lang="nl-NL" sz="3200" dirty="0">
              <a:solidFill>
                <a:srgbClr val="D1D5DB"/>
              </a:solidFill>
            </a:endParaRPr>
          </a:p>
          <a:p>
            <a:pPr marL="342900" indent="-342900">
              <a:buFont typeface="Arial" panose="020B0604020202020204" pitchFamily="34" charset="0"/>
              <a:buChar char="•"/>
            </a:pPr>
            <a:r>
              <a:rPr lang="nl-NL" sz="3200" b="1" i="0" dirty="0">
                <a:effectLst/>
              </a:rPr>
              <a:t>Spelfouten en Slechte Grammatica</a:t>
            </a:r>
            <a:endParaRPr lang="nl-NL" sz="3200" b="1" i="0" dirty="0">
              <a:solidFill>
                <a:srgbClr val="D1D5DB"/>
              </a:solidFill>
              <a:effectLst/>
            </a:endParaRPr>
          </a:p>
          <a:p>
            <a:pPr marL="342900" indent="-342900">
              <a:buFont typeface="Arial" panose="020B0604020202020204" pitchFamily="34" charset="0"/>
              <a:buChar char="•"/>
            </a:pPr>
            <a:r>
              <a:rPr lang="nl-NL" sz="3200" b="1" i="0" dirty="0">
                <a:effectLst/>
              </a:rPr>
              <a:t>Niet-gepersonaliseerde Aanhef</a:t>
            </a:r>
            <a:endParaRPr lang="nl-NL" sz="3200" b="1" dirty="0">
              <a:solidFill>
                <a:srgbClr val="D1D5DB"/>
              </a:solidFill>
            </a:endParaRPr>
          </a:p>
          <a:p>
            <a:pPr marL="342900" indent="-342900">
              <a:buFont typeface="Arial" panose="020B0604020202020204" pitchFamily="34" charset="0"/>
              <a:buChar char="•"/>
            </a:pPr>
            <a:r>
              <a:rPr lang="nl-NL" sz="3200" b="1" i="0" dirty="0">
                <a:effectLst/>
              </a:rPr>
              <a:t>Dreigende Toon</a:t>
            </a:r>
            <a:r>
              <a:rPr lang="nl-NL" sz="3200" b="0" i="0" dirty="0">
                <a:solidFill>
                  <a:srgbClr val="D1D5DB"/>
                </a:solidFill>
                <a:effectLst/>
              </a:rPr>
              <a:t>:</a:t>
            </a:r>
            <a:endParaRPr lang="nl-NL" sz="3200" b="1" i="0" dirty="0">
              <a:solidFill>
                <a:srgbClr val="D1D5DB"/>
              </a:solidFill>
              <a:effectLst/>
            </a:endParaRPr>
          </a:p>
          <a:p>
            <a:pPr marL="342900" indent="-342900">
              <a:buFont typeface="Arial" panose="020B0604020202020204" pitchFamily="34" charset="0"/>
              <a:buChar char="•"/>
            </a:pPr>
            <a:r>
              <a:rPr lang="nl-NL" sz="3200" b="1" i="0" dirty="0">
                <a:effectLst/>
              </a:rPr>
              <a:t>Verdachte Links of Bijlagen</a:t>
            </a:r>
            <a:endParaRPr lang="nl-NL" sz="3200" b="1" dirty="0">
              <a:solidFill>
                <a:srgbClr val="D1D5DB"/>
              </a:solidFill>
            </a:endParaRPr>
          </a:p>
          <a:p>
            <a:pPr marL="342900" indent="-342900">
              <a:buFont typeface="Arial" panose="020B0604020202020204" pitchFamily="34" charset="0"/>
              <a:buChar char="•"/>
            </a:pPr>
            <a:r>
              <a:rPr lang="nl-NL" sz="3200" b="1" i="0" dirty="0">
                <a:effectLst/>
              </a:rPr>
              <a:t>Verzoeken om Persoonlijke Informatie</a:t>
            </a:r>
            <a:r>
              <a:rPr lang="nl-NL" sz="5400" dirty="0"/>
              <a:t> </a:t>
            </a:r>
          </a:p>
        </p:txBody>
      </p:sp>
      <p:sp>
        <p:nvSpPr>
          <p:cNvPr id="3" name="Tijdelijke aanduiding voor datum 2">
            <a:extLst>
              <a:ext uri="{FF2B5EF4-FFF2-40B4-BE49-F238E27FC236}">
                <a16:creationId xmlns:a16="http://schemas.microsoft.com/office/drawing/2014/main" id="{7A0754D6-9964-9636-35B6-9693309715C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7" name="Titel 1">
            <a:extLst>
              <a:ext uri="{FF2B5EF4-FFF2-40B4-BE49-F238E27FC236}">
                <a16:creationId xmlns:a16="http://schemas.microsoft.com/office/drawing/2014/main" id="{FFFCF3A2-74CB-3DD2-F55B-54A08649247F}"/>
              </a:ext>
            </a:extLst>
          </p:cNvPr>
          <p:cNvSpPr txBox="1">
            <a:spLocks/>
          </p:cNvSpPr>
          <p:nvPr/>
        </p:nvSpPr>
        <p:spPr>
          <a:xfrm>
            <a:off x="864000" y="540000"/>
            <a:ext cx="9144000" cy="655564"/>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dirty="0"/>
              <a:t> </a:t>
            </a:r>
          </a:p>
        </p:txBody>
      </p:sp>
      <p:sp>
        <p:nvSpPr>
          <p:cNvPr id="5" name="Titel 6">
            <a:extLst>
              <a:ext uri="{FF2B5EF4-FFF2-40B4-BE49-F238E27FC236}">
                <a16:creationId xmlns:a16="http://schemas.microsoft.com/office/drawing/2014/main" id="{E7DC1726-B01F-9CED-0E71-AFF125B08DCC}"/>
              </a:ext>
            </a:extLst>
          </p:cNvPr>
          <p:cNvSpPr txBox="1">
            <a:spLocks/>
          </p:cNvSpPr>
          <p:nvPr/>
        </p:nvSpPr>
        <p:spPr>
          <a:xfrm>
            <a:off x="608894" y="152062"/>
            <a:ext cx="3300905" cy="8402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5400" dirty="0">
                <a:ln/>
                <a:solidFill>
                  <a:schemeClr val="accent4"/>
                </a:solidFill>
              </a:rPr>
              <a:t>Phishing </a:t>
            </a:r>
          </a:p>
        </p:txBody>
      </p:sp>
      <p:sp>
        <p:nvSpPr>
          <p:cNvPr id="6" name="Tijdelijke aanduiding voor inhoud 2">
            <a:extLst>
              <a:ext uri="{FF2B5EF4-FFF2-40B4-BE49-F238E27FC236}">
                <a16:creationId xmlns:a16="http://schemas.microsoft.com/office/drawing/2014/main" id="{C771FEDC-D37E-1361-8AB5-92BFAFB19183}"/>
              </a:ext>
            </a:extLst>
          </p:cNvPr>
          <p:cNvSpPr txBox="1">
            <a:spLocks/>
          </p:cNvSpPr>
          <p:nvPr/>
        </p:nvSpPr>
        <p:spPr>
          <a:xfrm>
            <a:off x="542598" y="1067057"/>
            <a:ext cx="8496000" cy="3131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bg2"/>
              </a:buClr>
              <a:buSzPct val="100000"/>
              <a:buFont typeface="Arial" panose="020B0604020202020204" pitchFamily="34" charset="0"/>
              <a:buNone/>
              <a:defRPr sz="3600" b="0" i="0" kern="1200" baseline="0">
                <a:solidFill>
                  <a:schemeClr val="accent1"/>
                </a:solidFill>
                <a:latin typeface="+mn-lt"/>
                <a:ea typeface="+mn-ea"/>
                <a:cs typeface="+mn-cs"/>
              </a:defRPr>
            </a:lvl1pPr>
            <a:lvl2pPr marL="288000" indent="0" algn="l" defTabSz="288000" rtl="0" eaLnBrk="1" latinLnBrk="0" hangingPunct="1">
              <a:lnSpc>
                <a:spcPct val="90000"/>
              </a:lnSpc>
              <a:spcBef>
                <a:spcPts val="500"/>
              </a:spcBef>
              <a:buFont typeface="Systeemlettertype"/>
              <a:buNone/>
              <a:tabLst>
                <a:tab pos="288000" algn="l"/>
              </a:tabLst>
              <a:defRPr sz="3200" kern="1200">
                <a:solidFill>
                  <a:schemeClr val="bg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200" kern="1200">
                <a:solidFill>
                  <a:schemeClr val="bg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3200" kern="1200">
                <a:solidFill>
                  <a:schemeClr val="bg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32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Herkennen</a:t>
            </a:r>
          </a:p>
        </p:txBody>
      </p:sp>
    </p:spTree>
    <p:extLst>
      <p:ext uri="{BB962C8B-B14F-4D97-AF65-F5344CB8AC3E}">
        <p14:creationId xmlns:p14="http://schemas.microsoft.com/office/powerpoint/2010/main" val="21814620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BBA8AF-5256-063E-10E0-BA636E90A227}"/>
              </a:ext>
            </a:extLst>
          </p:cNvPr>
          <p:cNvSpPr>
            <a:spLocks noGrp="1"/>
          </p:cNvSpPr>
          <p:nvPr>
            <p:ph type="title"/>
          </p:nvPr>
        </p:nvSpPr>
        <p:spPr/>
        <p:txBody>
          <a:bodyPr/>
          <a:lstStyle/>
          <a:p>
            <a:r>
              <a:rPr lang="nl-NL" dirty="0"/>
              <a:t>Phishing mails:</a:t>
            </a:r>
          </a:p>
        </p:txBody>
      </p:sp>
      <p:sp>
        <p:nvSpPr>
          <p:cNvPr id="3" name="Tijdelijke aanduiding voor inhoud 2">
            <a:extLst>
              <a:ext uri="{FF2B5EF4-FFF2-40B4-BE49-F238E27FC236}">
                <a16:creationId xmlns:a16="http://schemas.microsoft.com/office/drawing/2014/main" id="{0E8352FF-1108-973D-55FA-E01C45C83D03}"/>
              </a:ext>
            </a:extLst>
          </p:cNvPr>
          <p:cNvSpPr>
            <a:spLocks noGrp="1"/>
          </p:cNvSpPr>
          <p:nvPr>
            <p:ph idx="1"/>
          </p:nvPr>
        </p:nvSpPr>
        <p:spPr>
          <a:xfrm>
            <a:off x="829733" y="1440000"/>
            <a:ext cx="9398923" cy="4320000"/>
          </a:xfrm>
        </p:spPr>
        <p:txBody>
          <a:bodyPr/>
          <a:lstStyle/>
          <a:p>
            <a:pPr marL="514350" indent="-514350">
              <a:buFont typeface="+mj-lt"/>
              <a:buAutoNum type="arabicPeriod"/>
            </a:pPr>
            <a:r>
              <a:rPr lang="nl-NL" dirty="0">
                <a:solidFill>
                  <a:schemeClr val="bg2"/>
                </a:solidFill>
              </a:rPr>
              <a:t>Wees argwanend en </a:t>
            </a:r>
            <a:r>
              <a:rPr kumimoji="0" lang="nl-NL" sz="2800" b="0" i="0" u="none" strike="noStrike" kern="1200" cap="none" spc="0" normalizeH="0" baseline="0" noProof="0" dirty="0">
                <a:ln>
                  <a:noFill/>
                </a:ln>
                <a:solidFill>
                  <a:srgbClr val="63A9E1"/>
                </a:solidFill>
                <a:effectLst/>
                <a:uLnTx/>
                <a:uFillTx/>
                <a:latin typeface="Arial" panose="020B0604020202020204"/>
                <a:ea typeface="+mn-ea"/>
                <a:cs typeface="+mn-cs"/>
              </a:rPr>
              <a:t>vertrouw niet op </a:t>
            </a:r>
            <a:r>
              <a:rPr kumimoji="0" lang="nl-NL" sz="2800" b="0" i="0" u="none" strike="noStrike" kern="1200" cap="none" spc="0" normalizeH="0" baseline="0" noProof="0" dirty="0" err="1">
                <a:ln>
                  <a:noFill/>
                </a:ln>
                <a:solidFill>
                  <a:srgbClr val="63A9E1"/>
                </a:solidFill>
                <a:effectLst/>
                <a:uLnTx/>
                <a:uFillTx/>
                <a:latin typeface="Arial" panose="020B0604020202020204"/>
                <a:ea typeface="+mn-ea"/>
                <a:cs typeface="+mn-cs"/>
              </a:rPr>
              <a:t>ur</a:t>
            </a:r>
            <a:r>
              <a:rPr lang="nl-NL" dirty="0" err="1">
                <a:solidFill>
                  <a:srgbClr val="63A9E1"/>
                </a:solidFill>
                <a:latin typeface="Arial" panose="020B0604020202020204"/>
              </a:rPr>
              <a:t>gentie</a:t>
            </a:r>
            <a:r>
              <a:rPr lang="nl-NL" dirty="0">
                <a:solidFill>
                  <a:srgbClr val="63A9E1"/>
                </a:solidFill>
                <a:latin typeface="Arial" panose="020B0604020202020204"/>
              </a:rPr>
              <a:t>.</a:t>
            </a:r>
          </a:p>
          <a:p>
            <a:pPr marL="514350" indent="-514350">
              <a:buFont typeface="+mj-lt"/>
              <a:buAutoNum type="arabicPeriod"/>
            </a:pPr>
            <a:endParaRPr lang="nl-NL" dirty="0">
              <a:solidFill>
                <a:schemeClr val="bg2"/>
              </a:solidFill>
            </a:endParaRPr>
          </a:p>
          <a:p>
            <a:pPr marL="0" indent="0">
              <a:buNone/>
            </a:pPr>
            <a:r>
              <a:rPr lang="nl-NL" sz="1600" dirty="0"/>
              <a:t>bij het ontvangen van onverwachte e-mails, berichten of verzoeken om persoonlijke informatie</a:t>
            </a:r>
          </a:p>
          <a:p>
            <a:pPr marL="0" indent="0">
              <a:buNone/>
            </a:pPr>
            <a:endParaRPr lang="nl-NL" sz="1600" dirty="0"/>
          </a:p>
          <a:p>
            <a:pPr marL="514350" indent="-514350">
              <a:buClr>
                <a:srgbClr val="0688A4"/>
              </a:buClr>
              <a:buFont typeface="+mj-lt"/>
              <a:buAutoNum type="arabicPeriod" startAt="2"/>
              <a:defRPr/>
            </a:pPr>
            <a:r>
              <a:rPr kumimoji="0" lang="nl-NL" sz="2800" b="0" i="0" u="none" strike="noStrike" kern="1200" cap="none" spc="0" normalizeH="0" baseline="0" noProof="0" dirty="0">
                <a:ln>
                  <a:noFill/>
                </a:ln>
                <a:solidFill>
                  <a:srgbClr val="63A9E1"/>
                </a:solidFill>
                <a:effectLst/>
                <a:uLnTx/>
                <a:uFillTx/>
                <a:latin typeface="Arial" panose="020B0604020202020204"/>
                <a:ea typeface="+mn-ea"/>
                <a:cs typeface="+mn-cs"/>
              </a:rPr>
              <a:t>Controleer de afzender.</a:t>
            </a:r>
          </a:p>
          <a:p>
            <a:pPr marL="514350" indent="-514350">
              <a:buClr>
                <a:srgbClr val="0688A4"/>
              </a:buClr>
              <a:buFont typeface="+mj-lt"/>
              <a:buAutoNum type="arabicPeriod" startAt="2"/>
              <a:defRPr/>
            </a:pPr>
            <a:endParaRPr kumimoji="0" lang="nl-NL" sz="2800" b="0" i="0" u="none" strike="noStrike" kern="1200" cap="none" spc="0" normalizeH="0" baseline="0" noProof="0" dirty="0">
              <a:ln>
                <a:noFill/>
              </a:ln>
              <a:solidFill>
                <a:srgbClr val="63A9E1"/>
              </a:solidFill>
              <a:effectLst/>
              <a:uLnTx/>
              <a:uFillTx/>
              <a:latin typeface="Arial" panose="020B0604020202020204"/>
              <a:ea typeface="+mn-ea"/>
              <a:cs typeface="+mn-cs"/>
            </a:endParaRPr>
          </a:p>
        </p:txBody>
      </p:sp>
      <p:sp>
        <p:nvSpPr>
          <p:cNvPr id="4" name="Tijdelijke aanduiding voor datum 3">
            <a:extLst>
              <a:ext uri="{FF2B5EF4-FFF2-40B4-BE49-F238E27FC236}">
                <a16:creationId xmlns:a16="http://schemas.microsoft.com/office/drawing/2014/main" id="{DFCC9ABE-68CA-C04A-C69A-EB0974DC2527}"/>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2D64B4C3-892F-8CBB-2D72-E4E0A2BAE172}"/>
              </a:ext>
            </a:extLst>
          </p:cNvPr>
          <p:cNvSpPr>
            <a:spLocks noGrp="1"/>
          </p:cNvSpPr>
          <p:nvPr>
            <p:ph type="ftr" sz="quarter" idx="11"/>
          </p:nvPr>
        </p:nvSpPr>
        <p:spPr/>
        <p:txBody>
          <a:bodyPr/>
          <a:lstStyle/>
          <a:p>
            <a:r>
              <a:rPr lang="nl-NL" dirty="0"/>
              <a:t> presentatie</a:t>
            </a:r>
          </a:p>
        </p:txBody>
      </p:sp>
      <p:pic>
        <p:nvPicPr>
          <p:cNvPr id="9218" name="Picture 2" descr="'Ouders wees voorzichtig met delen foto's kinderen' - Kinderopvangtotaal">
            <a:extLst>
              <a:ext uri="{FF2B5EF4-FFF2-40B4-BE49-F238E27FC236}">
                <a16:creationId xmlns:a16="http://schemas.microsoft.com/office/drawing/2014/main" id="{24F228E3-9FFF-9372-9C6E-503F10B6F4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368" y="498997"/>
            <a:ext cx="1860432" cy="11980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9856A425-55F2-14F8-CE79-B2BE3E063774}"/>
              </a:ext>
            </a:extLst>
          </p:cNvPr>
          <p:cNvPicPr>
            <a:picLocks noChangeAspect="1"/>
          </p:cNvPicPr>
          <p:nvPr/>
        </p:nvPicPr>
        <p:blipFill>
          <a:blip r:embed="rId4"/>
          <a:stretch>
            <a:fillRect/>
          </a:stretch>
        </p:blipFill>
        <p:spPr>
          <a:xfrm>
            <a:off x="6096000" y="2475565"/>
            <a:ext cx="5266267" cy="3094169"/>
          </a:xfrm>
          <a:prstGeom prst="rect">
            <a:avLst/>
          </a:prstGeom>
        </p:spPr>
      </p:pic>
    </p:spTree>
    <p:extLst>
      <p:ext uri="{BB962C8B-B14F-4D97-AF65-F5344CB8AC3E}">
        <p14:creationId xmlns:p14="http://schemas.microsoft.com/office/powerpoint/2010/main" val="39934656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BBA8AF-5256-063E-10E0-BA636E90A227}"/>
              </a:ext>
            </a:extLst>
          </p:cNvPr>
          <p:cNvSpPr>
            <a:spLocks noGrp="1"/>
          </p:cNvSpPr>
          <p:nvPr>
            <p:ph type="title"/>
          </p:nvPr>
        </p:nvSpPr>
        <p:spPr/>
        <p:txBody>
          <a:bodyPr/>
          <a:lstStyle/>
          <a:p>
            <a:r>
              <a:rPr lang="nl-NL" dirty="0"/>
              <a:t>Phishing mails:</a:t>
            </a:r>
          </a:p>
        </p:txBody>
      </p:sp>
      <p:sp>
        <p:nvSpPr>
          <p:cNvPr id="3" name="Tijdelijke aanduiding voor inhoud 2">
            <a:extLst>
              <a:ext uri="{FF2B5EF4-FFF2-40B4-BE49-F238E27FC236}">
                <a16:creationId xmlns:a16="http://schemas.microsoft.com/office/drawing/2014/main" id="{0E8352FF-1108-973D-55FA-E01C45C83D03}"/>
              </a:ext>
            </a:extLst>
          </p:cNvPr>
          <p:cNvSpPr>
            <a:spLocks noGrp="1"/>
          </p:cNvSpPr>
          <p:nvPr>
            <p:ph idx="1"/>
          </p:nvPr>
        </p:nvSpPr>
        <p:spPr/>
        <p:txBody>
          <a:bodyPr/>
          <a:lstStyle/>
          <a:p>
            <a:pPr marL="514350" indent="-514350">
              <a:buClr>
                <a:srgbClr val="0688A4"/>
              </a:buClr>
              <a:buFont typeface="+mj-lt"/>
              <a:buAutoNum type="arabicPeriod" startAt="3"/>
              <a:defRPr/>
            </a:pPr>
            <a:r>
              <a:rPr kumimoji="0" lang="nl-NL" sz="2800" b="0" i="0" u="none" strike="noStrike" kern="1200" cap="none" spc="0" normalizeH="0" baseline="0" noProof="0" dirty="0">
                <a:ln>
                  <a:noFill/>
                </a:ln>
                <a:solidFill>
                  <a:srgbClr val="63A9E1"/>
                </a:solidFill>
                <a:effectLst/>
                <a:uLnTx/>
                <a:uFillTx/>
                <a:latin typeface="Arial" panose="020B0604020202020204"/>
                <a:ea typeface="+mn-ea"/>
                <a:cs typeface="+mn-cs"/>
              </a:rPr>
              <a:t>Let op spelfouten en grammaticafouten</a:t>
            </a:r>
          </a:p>
          <a:p>
            <a:pPr marL="514350" marR="0" lvl="0" indent="-514350" algn="l" defTabSz="914400" rtl="0" eaLnBrk="1" fontAlgn="auto" latinLnBrk="0" hangingPunct="1">
              <a:lnSpc>
                <a:spcPct val="90000"/>
              </a:lnSpc>
              <a:spcBef>
                <a:spcPts val="1000"/>
              </a:spcBef>
              <a:spcAft>
                <a:spcPts val="0"/>
              </a:spcAft>
              <a:buClr>
                <a:srgbClr val="0688A4"/>
              </a:buClr>
              <a:buSzPct val="100000"/>
              <a:buFont typeface="+mj-lt"/>
              <a:buAutoNum type="arabicPeriod" startAt="3"/>
              <a:tabLst/>
              <a:defRPr/>
            </a:pPr>
            <a:r>
              <a:rPr kumimoji="0" lang="nl-NL" sz="2800" b="0" i="0" u="none" strike="noStrike" kern="1200" cap="none" spc="0" normalizeH="0" baseline="0" noProof="0" dirty="0">
                <a:ln>
                  <a:noFill/>
                </a:ln>
                <a:solidFill>
                  <a:srgbClr val="63A9E1"/>
                </a:solidFill>
                <a:effectLst/>
                <a:uLnTx/>
                <a:uFillTx/>
                <a:latin typeface="Arial" panose="020B0604020202020204"/>
                <a:ea typeface="+mn-ea"/>
                <a:cs typeface="+mn-cs"/>
              </a:rPr>
              <a:t>Hover over koppelingen om de URL te verifiëren</a:t>
            </a:r>
          </a:p>
          <a:p>
            <a:pPr marL="514350" marR="0" lvl="0" indent="-514350" algn="l" defTabSz="914400" rtl="0" eaLnBrk="1" fontAlgn="auto" latinLnBrk="0" hangingPunct="1">
              <a:lnSpc>
                <a:spcPct val="90000"/>
              </a:lnSpc>
              <a:spcBef>
                <a:spcPts val="1000"/>
              </a:spcBef>
              <a:spcAft>
                <a:spcPts val="0"/>
              </a:spcAft>
              <a:buClr>
                <a:srgbClr val="0688A4"/>
              </a:buClr>
              <a:buSzPct val="100000"/>
              <a:buFont typeface="+mj-lt"/>
              <a:buAutoNum type="arabicPeriod" startAt="3"/>
              <a:tabLst/>
              <a:defRPr/>
            </a:pPr>
            <a:r>
              <a:rPr lang="nl-NL" dirty="0">
                <a:solidFill>
                  <a:srgbClr val="63A9E1"/>
                </a:solidFill>
                <a:latin typeface="Arial" panose="020B0604020202020204"/>
              </a:rPr>
              <a:t>Informeer de Privacy Officer</a:t>
            </a:r>
            <a:endParaRPr kumimoji="0" lang="nl-NL" sz="2800" b="0" i="0" u="none" strike="noStrike" kern="1200" cap="none" spc="0" normalizeH="0" baseline="0" noProof="0" dirty="0">
              <a:ln>
                <a:noFill/>
              </a:ln>
              <a:solidFill>
                <a:srgbClr val="63A9E1"/>
              </a:solidFill>
              <a:effectLst/>
              <a:uLnTx/>
              <a:uFillTx/>
              <a:latin typeface="Arial" panose="020B0604020202020204"/>
              <a:ea typeface="+mn-ea"/>
              <a:cs typeface="+mn-cs"/>
            </a:endParaRPr>
          </a:p>
          <a:p>
            <a:pPr marL="514350" marR="0" lvl="0" indent="-514350" algn="l" defTabSz="914400" rtl="0" eaLnBrk="1" fontAlgn="auto" latinLnBrk="0" hangingPunct="1">
              <a:lnSpc>
                <a:spcPct val="90000"/>
              </a:lnSpc>
              <a:spcBef>
                <a:spcPts val="1000"/>
              </a:spcBef>
              <a:spcAft>
                <a:spcPts val="0"/>
              </a:spcAft>
              <a:buClr>
                <a:srgbClr val="0688A4"/>
              </a:buClr>
              <a:buSzPct val="100000"/>
              <a:buFont typeface="+mj-lt"/>
              <a:buAutoNum type="arabicPeriod" startAt="3"/>
              <a:tabLst/>
              <a:defRPr/>
            </a:pPr>
            <a:endParaRPr kumimoji="0" lang="nl-NL" sz="2800" b="0" i="0" u="none" strike="noStrike" kern="1200" cap="none" spc="0" normalizeH="0" baseline="0" noProof="0" dirty="0">
              <a:ln>
                <a:noFill/>
              </a:ln>
              <a:solidFill>
                <a:srgbClr val="63A9E1"/>
              </a:solidFill>
              <a:effectLst/>
              <a:uLnTx/>
              <a:uFillTx/>
              <a:latin typeface="Arial" panose="020B0604020202020204"/>
              <a:ea typeface="+mn-ea"/>
              <a:cs typeface="+mn-cs"/>
            </a:endParaRPr>
          </a:p>
          <a:p>
            <a:pPr marL="514350" marR="0" lvl="0" indent="-514350" algn="l" defTabSz="914400" rtl="0" eaLnBrk="1" fontAlgn="auto" latinLnBrk="0" hangingPunct="1">
              <a:lnSpc>
                <a:spcPct val="90000"/>
              </a:lnSpc>
              <a:spcBef>
                <a:spcPts val="1000"/>
              </a:spcBef>
              <a:spcAft>
                <a:spcPts val="0"/>
              </a:spcAft>
              <a:buClr>
                <a:srgbClr val="0688A4"/>
              </a:buClr>
              <a:buSzPct val="100000"/>
              <a:buFont typeface="+mj-lt"/>
              <a:buAutoNum type="arabicPeriod" startAt="3"/>
              <a:tabLst/>
              <a:defRPr/>
            </a:pPr>
            <a:endParaRPr kumimoji="0" lang="nl-NL" sz="2800" b="0" i="0" u="none" strike="noStrike" kern="1200" cap="none" spc="0" normalizeH="0" baseline="0" noProof="0" dirty="0">
              <a:ln>
                <a:noFill/>
              </a:ln>
              <a:solidFill>
                <a:srgbClr val="63A9E1"/>
              </a:solidFill>
              <a:effectLst/>
              <a:uLnTx/>
              <a:uFillTx/>
              <a:latin typeface="Arial" panose="020B0604020202020204"/>
              <a:ea typeface="+mn-ea"/>
              <a:cs typeface="+mn-cs"/>
            </a:endParaRPr>
          </a:p>
        </p:txBody>
      </p:sp>
      <p:sp>
        <p:nvSpPr>
          <p:cNvPr id="4" name="Tijdelijke aanduiding voor datum 3">
            <a:extLst>
              <a:ext uri="{FF2B5EF4-FFF2-40B4-BE49-F238E27FC236}">
                <a16:creationId xmlns:a16="http://schemas.microsoft.com/office/drawing/2014/main" id="{DFCC9ABE-68CA-C04A-C69A-EB0974DC2527}"/>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pic>
        <p:nvPicPr>
          <p:cNvPr id="9218" name="Picture 2" descr="'Ouders wees voorzichtig met delen foto's kinderen' - Kinderopvangtotaal">
            <a:extLst>
              <a:ext uri="{FF2B5EF4-FFF2-40B4-BE49-F238E27FC236}">
                <a16:creationId xmlns:a16="http://schemas.microsoft.com/office/drawing/2014/main" id="{24F228E3-9FFF-9372-9C6E-503F10B6F4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368" y="498997"/>
            <a:ext cx="1860432" cy="11980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0611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F1D271A-7D1C-B1E0-8EDF-EEA95091313D}"/>
              </a:ext>
            </a:extLst>
          </p:cNvPr>
          <p:cNvSpPr>
            <a:spLocks noGrp="1"/>
          </p:cNvSpPr>
          <p:nvPr>
            <p:ph idx="1"/>
          </p:nvPr>
        </p:nvSpPr>
        <p:spPr>
          <a:xfrm>
            <a:off x="1079500" y="1517650"/>
            <a:ext cx="9696450" cy="4146550"/>
          </a:xfrm>
        </p:spPr>
        <p:txBody>
          <a:bodyPr/>
          <a:lstStyle/>
          <a:p>
            <a:pPr marL="342900" indent="-342900">
              <a:buFont typeface="Arial" panose="020B0604020202020204" pitchFamily="34" charset="0"/>
              <a:buChar char="•"/>
            </a:pPr>
            <a:r>
              <a:rPr lang="nl-NL" sz="2800" dirty="0"/>
              <a:t>Klik niet op koppelingen tenzij de bestemming duidelijk is.</a:t>
            </a:r>
          </a:p>
          <a:p>
            <a:pPr marL="342900" indent="-342900">
              <a:buFont typeface="Arial" panose="020B0604020202020204" pitchFamily="34" charset="0"/>
              <a:buChar char="•"/>
            </a:pPr>
            <a:r>
              <a:rPr lang="nl-NL" sz="2800" dirty="0"/>
              <a:t>Hover over koppelingen om de URL te verifiëren.</a:t>
            </a:r>
          </a:p>
          <a:p>
            <a:endParaRPr lang="nl-NL" sz="2800" dirty="0"/>
          </a:p>
          <a:p>
            <a:r>
              <a:rPr lang="nl-NL" sz="2800" dirty="0">
                <a:solidFill>
                  <a:schemeClr val="bg1"/>
                </a:solidFill>
              </a:rPr>
              <a:t>Binnen een </a:t>
            </a:r>
            <a:r>
              <a:rPr lang="nl-NL" sz="2800" dirty="0" err="1">
                <a:solidFill>
                  <a:schemeClr val="bg1"/>
                </a:solidFill>
              </a:rPr>
              <a:t>sandboxomgeving</a:t>
            </a:r>
            <a:r>
              <a:rPr lang="nl-NL" sz="2800" dirty="0">
                <a:solidFill>
                  <a:schemeClr val="bg1"/>
                </a:solidFill>
              </a:rPr>
              <a:t>:</a:t>
            </a:r>
          </a:p>
          <a:p>
            <a:pPr marL="342900" indent="-342900">
              <a:buFont typeface="Arial" panose="020B0604020202020204" pitchFamily="34" charset="0"/>
              <a:buChar char="•"/>
            </a:pPr>
            <a:r>
              <a:rPr lang="nl-NL" sz="2800" dirty="0"/>
              <a:t>Voer handmatig URL's in van verdachte e-mails.</a:t>
            </a:r>
          </a:p>
          <a:p>
            <a:pPr marL="342900" indent="-342900">
              <a:buFont typeface="Arial" panose="020B0604020202020204" pitchFamily="34" charset="0"/>
              <a:buChar char="•"/>
            </a:pPr>
            <a:r>
              <a:rPr lang="nl-NL" sz="2800" dirty="0"/>
              <a:t>Controleer digitale certificaten van websites.</a:t>
            </a:r>
          </a:p>
          <a:p>
            <a:pPr marL="342900" indent="-342900">
              <a:buFont typeface="Arial" panose="020B0604020202020204" pitchFamily="34" charset="0"/>
              <a:buChar char="•"/>
            </a:pPr>
            <a:r>
              <a:rPr lang="nl-NL" sz="2800" dirty="0"/>
              <a:t>Gebruik alleen HTTPS-verbindingen voor gevoelige informatie.</a:t>
            </a:r>
          </a:p>
          <a:p>
            <a:pPr marL="342900" indent="-342900">
              <a:buFont typeface="Arial" panose="020B0604020202020204" pitchFamily="34" charset="0"/>
              <a:buChar char="•"/>
            </a:pPr>
            <a:r>
              <a:rPr lang="nl-NL" sz="2800" dirty="0"/>
              <a:t>Zoek e-mailinhoud op bij vermoeden van phishing.</a:t>
            </a:r>
          </a:p>
        </p:txBody>
      </p:sp>
      <p:sp>
        <p:nvSpPr>
          <p:cNvPr id="3" name="Tijdelijke aanduiding voor datum 2">
            <a:extLst>
              <a:ext uri="{FF2B5EF4-FFF2-40B4-BE49-F238E27FC236}">
                <a16:creationId xmlns:a16="http://schemas.microsoft.com/office/drawing/2014/main" id="{7A0754D6-9964-9636-35B6-9693309715C3}"/>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7" name="Titel 1">
            <a:extLst>
              <a:ext uri="{FF2B5EF4-FFF2-40B4-BE49-F238E27FC236}">
                <a16:creationId xmlns:a16="http://schemas.microsoft.com/office/drawing/2014/main" id="{FFFCF3A2-74CB-3DD2-F55B-54A08649247F}"/>
              </a:ext>
            </a:extLst>
          </p:cNvPr>
          <p:cNvSpPr txBox="1">
            <a:spLocks/>
          </p:cNvSpPr>
          <p:nvPr/>
        </p:nvSpPr>
        <p:spPr>
          <a:xfrm>
            <a:off x="864000" y="540000"/>
            <a:ext cx="9144000" cy="655564"/>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dirty="0"/>
              <a:t>Check van de Privacy Officer</a:t>
            </a:r>
          </a:p>
        </p:txBody>
      </p:sp>
    </p:spTree>
    <p:extLst>
      <p:ext uri="{BB962C8B-B14F-4D97-AF65-F5344CB8AC3E}">
        <p14:creationId xmlns:p14="http://schemas.microsoft.com/office/powerpoint/2010/main" val="38225901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899C5E78-E91B-DE4F-7391-E49E460667D4}"/>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4" name="Tijdelijke aanduiding voor voettekst 3">
            <a:extLst>
              <a:ext uri="{FF2B5EF4-FFF2-40B4-BE49-F238E27FC236}">
                <a16:creationId xmlns:a16="http://schemas.microsoft.com/office/drawing/2014/main" id="{3BEF9878-68A0-B100-096A-685DEDAFAF5A}"/>
              </a:ext>
            </a:extLst>
          </p:cNvPr>
          <p:cNvSpPr>
            <a:spLocks noGrp="1"/>
          </p:cNvSpPr>
          <p:nvPr>
            <p:ph type="ftr" sz="quarter" idx="11"/>
          </p:nvPr>
        </p:nvSpPr>
        <p:spPr/>
        <p:txBody>
          <a:bodyPr/>
          <a:lstStyle/>
          <a:p>
            <a:r>
              <a:rPr lang="nl-NL"/>
              <a:t>Titel van de presentatie</a:t>
            </a:r>
            <a:endParaRPr lang="nl-NL" dirty="0"/>
          </a:p>
        </p:txBody>
      </p:sp>
      <p:sp>
        <p:nvSpPr>
          <p:cNvPr id="5" name="Rechthoek 4">
            <a:extLst>
              <a:ext uri="{FF2B5EF4-FFF2-40B4-BE49-F238E27FC236}">
                <a16:creationId xmlns:a16="http://schemas.microsoft.com/office/drawing/2014/main" id="{C41060B6-8B2B-8CE6-2AB3-8B8133DD3B36}"/>
              </a:ext>
            </a:extLst>
          </p:cNvPr>
          <p:cNvSpPr/>
          <p:nvPr/>
        </p:nvSpPr>
        <p:spPr>
          <a:xfrm>
            <a:off x="1263103" y="1085695"/>
            <a:ext cx="10187661"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nl-NL" sz="5400" b="1" cap="none" spc="0" dirty="0">
                <a:ln/>
                <a:solidFill>
                  <a:schemeClr val="accent4"/>
                </a:solidFill>
                <a:effectLst/>
              </a:rPr>
              <a:t>Verklein de waarschijnlijkheid,</a:t>
            </a:r>
          </a:p>
          <a:p>
            <a:pPr algn="ctr"/>
            <a:r>
              <a:rPr lang="nl-NL" sz="5400" b="1" dirty="0">
                <a:ln/>
                <a:solidFill>
                  <a:schemeClr val="accent4"/>
                </a:solidFill>
              </a:rPr>
              <a:t>Verklein de impact.</a:t>
            </a:r>
          </a:p>
        </p:txBody>
      </p:sp>
    </p:spTree>
    <p:extLst>
      <p:ext uri="{BB962C8B-B14F-4D97-AF65-F5344CB8AC3E}">
        <p14:creationId xmlns:p14="http://schemas.microsoft.com/office/powerpoint/2010/main" val="17725944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D5EBC1A-6971-7842-8407-39FFE66DB42F}"/>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2" name="Tijdelijke aanduiding voor inhoud 5">
            <a:extLst>
              <a:ext uri="{FF2B5EF4-FFF2-40B4-BE49-F238E27FC236}">
                <a16:creationId xmlns:a16="http://schemas.microsoft.com/office/drawing/2014/main" id="{CD3312EF-2E97-E810-2A30-D7F6FE5779EB}"/>
              </a:ext>
            </a:extLst>
          </p:cNvPr>
          <p:cNvSpPr>
            <a:spLocks noGrp="1"/>
          </p:cNvSpPr>
          <p:nvPr>
            <p:ph idx="1"/>
          </p:nvPr>
        </p:nvSpPr>
        <p:spPr>
          <a:xfrm>
            <a:off x="2518565" y="2252536"/>
            <a:ext cx="5336385" cy="2906650"/>
          </a:xfrm>
        </p:spPr>
        <p:txBody>
          <a:bodyPr/>
          <a:lstStyle/>
          <a:p>
            <a:pPr marL="0" indent="0">
              <a:buNone/>
            </a:pPr>
            <a:r>
              <a:rPr lang="nl-NL" dirty="0"/>
              <a:t> </a:t>
            </a:r>
          </a:p>
          <a:p>
            <a:endParaRPr lang="nl-NL" dirty="0"/>
          </a:p>
        </p:txBody>
      </p:sp>
      <p:sp>
        <p:nvSpPr>
          <p:cNvPr id="3" name="Titel 6">
            <a:extLst>
              <a:ext uri="{FF2B5EF4-FFF2-40B4-BE49-F238E27FC236}">
                <a16:creationId xmlns:a16="http://schemas.microsoft.com/office/drawing/2014/main" id="{C28C9A7F-0A8F-1111-D1BD-DBB02FA5D453}"/>
              </a:ext>
            </a:extLst>
          </p:cNvPr>
          <p:cNvSpPr>
            <a:spLocks noGrp="1"/>
          </p:cNvSpPr>
          <p:nvPr>
            <p:ph type="title"/>
          </p:nvPr>
        </p:nvSpPr>
        <p:spPr>
          <a:xfrm>
            <a:off x="789054" y="499692"/>
            <a:ext cx="4147289" cy="8402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nl-NL" sz="5400" cap="none" spc="0" dirty="0">
                <a:ln/>
                <a:solidFill>
                  <a:schemeClr val="accent4"/>
                </a:solidFill>
                <a:effectLst/>
              </a:rPr>
              <a:t>Sectorbeeld</a:t>
            </a:r>
            <a:endParaRPr lang="nl-NL" sz="5400" b="1" cap="none" spc="0" dirty="0">
              <a:ln/>
              <a:solidFill>
                <a:schemeClr val="accent4"/>
              </a:solidFill>
              <a:effectLst/>
            </a:endParaRPr>
          </a:p>
        </p:txBody>
      </p:sp>
      <p:pic>
        <p:nvPicPr>
          <p:cNvPr id="9" name="Afbeelding 8">
            <a:extLst>
              <a:ext uri="{FF2B5EF4-FFF2-40B4-BE49-F238E27FC236}">
                <a16:creationId xmlns:a16="http://schemas.microsoft.com/office/drawing/2014/main" id="{CA0E0291-B01D-E906-0252-F108AD0E1EF6}"/>
              </a:ext>
            </a:extLst>
          </p:cNvPr>
          <p:cNvPicPr>
            <a:picLocks noChangeAspect="1"/>
          </p:cNvPicPr>
          <p:nvPr/>
        </p:nvPicPr>
        <p:blipFill>
          <a:blip r:embed="rId3"/>
          <a:stretch>
            <a:fillRect/>
          </a:stretch>
        </p:blipFill>
        <p:spPr>
          <a:xfrm>
            <a:off x="948694" y="1924203"/>
            <a:ext cx="3585198" cy="1094547"/>
          </a:xfrm>
          <a:prstGeom prst="rect">
            <a:avLst/>
          </a:prstGeom>
        </p:spPr>
      </p:pic>
      <p:pic>
        <p:nvPicPr>
          <p:cNvPr id="10" name="Afbeelding 9">
            <a:extLst>
              <a:ext uri="{FF2B5EF4-FFF2-40B4-BE49-F238E27FC236}">
                <a16:creationId xmlns:a16="http://schemas.microsoft.com/office/drawing/2014/main" id="{9B022E28-433A-63C8-3843-B9E2673A559E}"/>
              </a:ext>
            </a:extLst>
          </p:cNvPr>
          <p:cNvPicPr>
            <a:picLocks noChangeAspect="1"/>
          </p:cNvPicPr>
          <p:nvPr/>
        </p:nvPicPr>
        <p:blipFill>
          <a:blip r:embed="rId4"/>
          <a:stretch>
            <a:fillRect/>
          </a:stretch>
        </p:blipFill>
        <p:spPr>
          <a:xfrm>
            <a:off x="2375968" y="3165236"/>
            <a:ext cx="7440063" cy="2562583"/>
          </a:xfrm>
          <a:prstGeom prst="rect">
            <a:avLst/>
          </a:prstGeom>
        </p:spPr>
      </p:pic>
    </p:spTree>
    <p:extLst>
      <p:ext uri="{BB962C8B-B14F-4D97-AF65-F5344CB8AC3E}">
        <p14:creationId xmlns:p14="http://schemas.microsoft.com/office/powerpoint/2010/main" val="25932650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0D98A3-D883-2EB4-2E8D-FE9708DF8298}"/>
              </a:ext>
            </a:extLst>
          </p:cNvPr>
          <p:cNvSpPr>
            <a:spLocks noGrp="1"/>
          </p:cNvSpPr>
          <p:nvPr>
            <p:ph type="title"/>
          </p:nvPr>
        </p:nvSpPr>
        <p:spPr/>
        <p:txBody>
          <a:bodyPr/>
          <a:lstStyle/>
          <a:p>
            <a:r>
              <a:rPr lang="nl-NL" dirty="0"/>
              <a:t>Voorbeeld</a:t>
            </a:r>
          </a:p>
        </p:txBody>
      </p:sp>
      <p:sp>
        <p:nvSpPr>
          <p:cNvPr id="4" name="Tijdelijke aanduiding voor datum 3">
            <a:extLst>
              <a:ext uri="{FF2B5EF4-FFF2-40B4-BE49-F238E27FC236}">
                <a16:creationId xmlns:a16="http://schemas.microsoft.com/office/drawing/2014/main" id="{146ACCA7-F7D2-892F-40B5-9E2512B9D417}"/>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F01AF964-B4B2-CB62-7BF2-E0CDD00CFEA6}"/>
              </a:ext>
            </a:extLst>
          </p:cNvPr>
          <p:cNvSpPr>
            <a:spLocks noGrp="1"/>
          </p:cNvSpPr>
          <p:nvPr>
            <p:ph type="ftr" sz="quarter" idx="11"/>
          </p:nvPr>
        </p:nvSpPr>
        <p:spPr/>
        <p:txBody>
          <a:bodyPr/>
          <a:lstStyle/>
          <a:p>
            <a:r>
              <a:rPr lang="nl-NL" dirty="0"/>
              <a:t>Titel van de presentatie</a:t>
            </a:r>
          </a:p>
        </p:txBody>
      </p:sp>
      <p:pic>
        <p:nvPicPr>
          <p:cNvPr id="6" name="Tijdelijke aanduiding voor inhoud 5">
            <a:extLst>
              <a:ext uri="{FF2B5EF4-FFF2-40B4-BE49-F238E27FC236}">
                <a16:creationId xmlns:a16="http://schemas.microsoft.com/office/drawing/2014/main" id="{BA24CE83-B38C-CE59-011E-E045FAFDFF9B}"/>
              </a:ext>
            </a:extLst>
          </p:cNvPr>
          <p:cNvPicPr>
            <a:picLocks noGrp="1" noChangeAspect="1"/>
          </p:cNvPicPr>
          <p:nvPr>
            <p:ph idx="1"/>
          </p:nvPr>
        </p:nvPicPr>
        <p:blipFill>
          <a:blip r:embed="rId3"/>
          <a:stretch>
            <a:fillRect/>
          </a:stretch>
        </p:blipFill>
        <p:spPr>
          <a:xfrm>
            <a:off x="2362488" y="867782"/>
            <a:ext cx="9182023" cy="5150141"/>
          </a:xfrm>
          <a:prstGeom prst="rect">
            <a:avLst/>
          </a:prstGeom>
        </p:spPr>
      </p:pic>
    </p:spTree>
    <p:extLst>
      <p:ext uri="{BB962C8B-B14F-4D97-AF65-F5344CB8AC3E}">
        <p14:creationId xmlns:p14="http://schemas.microsoft.com/office/powerpoint/2010/main" val="29612164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400B55-DE27-7BCF-5009-D7D8681BBB4C}"/>
              </a:ext>
            </a:extLst>
          </p:cNvPr>
          <p:cNvSpPr>
            <a:spLocks noGrp="1"/>
          </p:cNvSpPr>
          <p:nvPr>
            <p:ph type="title"/>
          </p:nvPr>
        </p:nvSpPr>
        <p:spPr>
          <a:xfrm>
            <a:off x="864000" y="540000"/>
            <a:ext cx="9144000" cy="655564"/>
          </a:xfrm>
        </p:spPr>
        <p:txBody>
          <a:bodyPr wrap="square" anchor="t">
            <a:normAutofit/>
          </a:bodyPr>
          <a:lstStyle/>
          <a:p>
            <a:r>
              <a:rPr lang="nl-NL" dirty="0"/>
              <a:t>Waarom AVG Privacy en security</a:t>
            </a:r>
          </a:p>
        </p:txBody>
      </p:sp>
      <p:sp>
        <p:nvSpPr>
          <p:cNvPr id="4" name="Tijdelijke aanduiding voor datum 3">
            <a:extLst>
              <a:ext uri="{FF2B5EF4-FFF2-40B4-BE49-F238E27FC236}">
                <a16:creationId xmlns:a16="http://schemas.microsoft.com/office/drawing/2014/main" id="{34A05303-B013-01CB-7D8B-A12E683DF606}"/>
              </a:ext>
            </a:extLst>
          </p:cNvPr>
          <p:cNvSpPr>
            <a:spLocks noGrp="1"/>
          </p:cNvSpPr>
          <p:nvPr>
            <p:ph type="dt" sz="half" idx="10"/>
          </p:nvPr>
        </p:nvSpPr>
        <p:spPr>
          <a:xfrm>
            <a:off x="864000" y="6494400"/>
            <a:ext cx="3600000" cy="180000"/>
          </a:xfrm>
        </p:spPr>
        <p:txBody>
          <a:bodyPr anchor="t">
            <a:normAutofit/>
          </a:bodyPr>
          <a:lstStyle/>
          <a:p>
            <a:pPr>
              <a:spcAft>
                <a:spcPts val="600"/>
              </a:spcAft>
            </a:pPr>
            <a:fld id="{D378D90B-D341-B048-AA5B-FC0B32816272}" type="datetime4">
              <a:rPr lang="nl-NL" smtClean="0"/>
              <a:pPr>
                <a:spcAft>
                  <a:spcPts val="600"/>
                </a:spcAft>
              </a:pPr>
              <a:t>6 december 2024</a:t>
            </a:fld>
            <a:endParaRPr lang="nl-NL" dirty="0"/>
          </a:p>
        </p:txBody>
      </p:sp>
      <p:sp>
        <p:nvSpPr>
          <p:cNvPr id="5" name="Tijdelijke aanduiding voor voettekst 4">
            <a:extLst>
              <a:ext uri="{FF2B5EF4-FFF2-40B4-BE49-F238E27FC236}">
                <a16:creationId xmlns:a16="http://schemas.microsoft.com/office/drawing/2014/main" id="{1CD8AEC1-9EC4-6620-543E-6B6E006CC0F3}"/>
              </a:ext>
            </a:extLst>
          </p:cNvPr>
          <p:cNvSpPr>
            <a:spLocks noGrp="1"/>
          </p:cNvSpPr>
          <p:nvPr>
            <p:ph type="ftr" sz="quarter" idx="11"/>
          </p:nvPr>
        </p:nvSpPr>
        <p:spPr>
          <a:xfrm>
            <a:off x="864000" y="6264000"/>
            <a:ext cx="7200000" cy="180000"/>
          </a:xfrm>
        </p:spPr>
        <p:txBody>
          <a:bodyPr anchor="t">
            <a:normAutofit/>
          </a:bodyPr>
          <a:lstStyle/>
          <a:p>
            <a:pPr>
              <a:spcAft>
                <a:spcPts val="600"/>
              </a:spcAft>
            </a:pPr>
            <a:r>
              <a:rPr lang="nl-NL" dirty="0"/>
              <a:t>Titel van de presentatie</a:t>
            </a:r>
          </a:p>
        </p:txBody>
      </p:sp>
      <p:sp>
        <p:nvSpPr>
          <p:cNvPr id="8" name="Tekstvak 7">
            <a:extLst>
              <a:ext uri="{FF2B5EF4-FFF2-40B4-BE49-F238E27FC236}">
                <a16:creationId xmlns:a16="http://schemas.microsoft.com/office/drawing/2014/main" id="{AF109475-2C9D-B12E-429F-328B2E1E0A53}"/>
              </a:ext>
            </a:extLst>
          </p:cNvPr>
          <p:cNvSpPr txBox="1"/>
          <p:nvPr/>
        </p:nvSpPr>
        <p:spPr>
          <a:xfrm rot="405296">
            <a:off x="7518337" y="5039274"/>
            <a:ext cx="4322296" cy="923330"/>
          </a:xfrm>
          <a:prstGeom prst="rect">
            <a:avLst/>
          </a:prstGeom>
          <a:noFill/>
        </p:spPr>
        <p:txBody>
          <a:bodyPr wrap="square" rtlCol="0">
            <a:spAutoFit/>
          </a:bodyPr>
          <a:lstStyle/>
          <a:p>
            <a:r>
              <a:rPr lang="nl-NL" i="1" dirty="0">
                <a:solidFill>
                  <a:schemeClr val="bg1"/>
                </a:solidFill>
              </a:rPr>
              <a:t>Toegang tot admin account</a:t>
            </a:r>
          </a:p>
          <a:p>
            <a:r>
              <a:rPr lang="nl-NL" i="1" dirty="0">
                <a:solidFill>
                  <a:schemeClr val="bg1"/>
                </a:solidFill>
              </a:rPr>
              <a:t>Digitale producten gekocht</a:t>
            </a:r>
          </a:p>
          <a:p>
            <a:r>
              <a:rPr lang="nl-NL" i="1" dirty="0">
                <a:solidFill>
                  <a:schemeClr val="bg1"/>
                </a:solidFill>
              </a:rPr>
              <a:t>Geraamde kosten 3.000.000.</a:t>
            </a:r>
          </a:p>
        </p:txBody>
      </p:sp>
      <p:pic>
        <p:nvPicPr>
          <p:cNvPr id="10" name="Afbeelding 9">
            <a:extLst>
              <a:ext uri="{FF2B5EF4-FFF2-40B4-BE49-F238E27FC236}">
                <a16:creationId xmlns:a16="http://schemas.microsoft.com/office/drawing/2014/main" id="{758453FA-C87B-4DBB-9115-B167B1180102}"/>
              </a:ext>
            </a:extLst>
          </p:cNvPr>
          <p:cNvPicPr>
            <a:picLocks noChangeAspect="1"/>
          </p:cNvPicPr>
          <p:nvPr/>
        </p:nvPicPr>
        <p:blipFill>
          <a:blip r:embed="rId3"/>
          <a:stretch>
            <a:fillRect/>
          </a:stretch>
        </p:blipFill>
        <p:spPr>
          <a:xfrm>
            <a:off x="1299633" y="1867155"/>
            <a:ext cx="6261236" cy="3869012"/>
          </a:xfrm>
          <a:prstGeom prst="rect">
            <a:avLst/>
          </a:prstGeom>
        </p:spPr>
      </p:pic>
    </p:spTree>
    <p:extLst>
      <p:ext uri="{BB962C8B-B14F-4D97-AF65-F5344CB8AC3E}">
        <p14:creationId xmlns:p14="http://schemas.microsoft.com/office/powerpoint/2010/main" val="40495181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400B55-DE27-7BCF-5009-D7D8681BBB4C}"/>
              </a:ext>
            </a:extLst>
          </p:cNvPr>
          <p:cNvSpPr>
            <a:spLocks noGrp="1"/>
          </p:cNvSpPr>
          <p:nvPr>
            <p:ph type="title"/>
          </p:nvPr>
        </p:nvSpPr>
        <p:spPr>
          <a:xfrm>
            <a:off x="864000" y="540000"/>
            <a:ext cx="9144000" cy="655564"/>
          </a:xfrm>
        </p:spPr>
        <p:txBody>
          <a:bodyPr wrap="square" anchor="t">
            <a:normAutofit/>
          </a:bodyPr>
          <a:lstStyle/>
          <a:p>
            <a:r>
              <a:rPr lang="nl-NL" dirty="0"/>
              <a:t>Waarom AVG Privacy en security</a:t>
            </a:r>
          </a:p>
        </p:txBody>
      </p:sp>
      <p:sp>
        <p:nvSpPr>
          <p:cNvPr id="4" name="Tijdelijke aanduiding voor datum 3">
            <a:extLst>
              <a:ext uri="{FF2B5EF4-FFF2-40B4-BE49-F238E27FC236}">
                <a16:creationId xmlns:a16="http://schemas.microsoft.com/office/drawing/2014/main" id="{34A05303-B013-01CB-7D8B-A12E683DF606}"/>
              </a:ext>
            </a:extLst>
          </p:cNvPr>
          <p:cNvSpPr>
            <a:spLocks noGrp="1"/>
          </p:cNvSpPr>
          <p:nvPr>
            <p:ph type="dt" sz="half" idx="10"/>
          </p:nvPr>
        </p:nvSpPr>
        <p:spPr>
          <a:xfrm>
            <a:off x="864000" y="6494400"/>
            <a:ext cx="3600000" cy="180000"/>
          </a:xfrm>
        </p:spPr>
        <p:txBody>
          <a:bodyPr anchor="t">
            <a:normAutofit/>
          </a:bodyPr>
          <a:lstStyle/>
          <a:p>
            <a:pPr>
              <a:spcAft>
                <a:spcPts val="600"/>
              </a:spcAft>
            </a:pPr>
            <a:fld id="{D378D90B-D341-B048-AA5B-FC0B32816272}" type="datetime4">
              <a:rPr lang="nl-NL" smtClean="0"/>
              <a:pPr>
                <a:spcAft>
                  <a:spcPts val="600"/>
                </a:spcAft>
              </a:pPr>
              <a:t>6 december 2024</a:t>
            </a:fld>
            <a:endParaRPr lang="nl-NL" dirty="0"/>
          </a:p>
        </p:txBody>
      </p:sp>
      <p:sp>
        <p:nvSpPr>
          <p:cNvPr id="5" name="Tijdelijke aanduiding voor voettekst 4">
            <a:extLst>
              <a:ext uri="{FF2B5EF4-FFF2-40B4-BE49-F238E27FC236}">
                <a16:creationId xmlns:a16="http://schemas.microsoft.com/office/drawing/2014/main" id="{1CD8AEC1-9EC4-6620-543E-6B6E006CC0F3}"/>
              </a:ext>
            </a:extLst>
          </p:cNvPr>
          <p:cNvSpPr>
            <a:spLocks noGrp="1"/>
          </p:cNvSpPr>
          <p:nvPr>
            <p:ph type="ftr" sz="quarter" idx="11"/>
          </p:nvPr>
        </p:nvSpPr>
        <p:spPr>
          <a:xfrm>
            <a:off x="864000" y="6264000"/>
            <a:ext cx="7200000" cy="180000"/>
          </a:xfrm>
        </p:spPr>
        <p:txBody>
          <a:bodyPr anchor="t">
            <a:normAutofit/>
          </a:bodyPr>
          <a:lstStyle/>
          <a:p>
            <a:pPr>
              <a:spcAft>
                <a:spcPts val="600"/>
              </a:spcAft>
            </a:pPr>
            <a:r>
              <a:rPr lang="nl-NL" dirty="0"/>
              <a:t>Titel van de presentatie</a:t>
            </a:r>
          </a:p>
        </p:txBody>
      </p:sp>
      <p:pic>
        <p:nvPicPr>
          <p:cNvPr id="6" name="Afbeelding 5">
            <a:extLst>
              <a:ext uri="{FF2B5EF4-FFF2-40B4-BE49-F238E27FC236}">
                <a16:creationId xmlns:a16="http://schemas.microsoft.com/office/drawing/2014/main" id="{C4D994A4-196D-5C57-0719-3F88585E7BCC}"/>
              </a:ext>
            </a:extLst>
          </p:cNvPr>
          <p:cNvPicPr>
            <a:picLocks noChangeAspect="1"/>
          </p:cNvPicPr>
          <p:nvPr/>
        </p:nvPicPr>
        <p:blipFill>
          <a:blip r:embed="rId3"/>
          <a:stretch>
            <a:fillRect/>
          </a:stretch>
        </p:blipFill>
        <p:spPr>
          <a:xfrm>
            <a:off x="1129795" y="1469572"/>
            <a:ext cx="3687949" cy="3451026"/>
          </a:xfrm>
          <a:prstGeom prst="rect">
            <a:avLst/>
          </a:prstGeom>
        </p:spPr>
      </p:pic>
      <p:pic>
        <p:nvPicPr>
          <p:cNvPr id="9" name="Afbeelding 8">
            <a:extLst>
              <a:ext uri="{FF2B5EF4-FFF2-40B4-BE49-F238E27FC236}">
                <a16:creationId xmlns:a16="http://schemas.microsoft.com/office/drawing/2014/main" id="{5CE631AD-8433-9552-E5BC-90D11930AB4F}"/>
              </a:ext>
            </a:extLst>
          </p:cNvPr>
          <p:cNvPicPr>
            <a:picLocks noChangeAspect="1"/>
          </p:cNvPicPr>
          <p:nvPr/>
        </p:nvPicPr>
        <p:blipFill>
          <a:blip r:embed="rId4"/>
          <a:stretch>
            <a:fillRect/>
          </a:stretch>
        </p:blipFill>
        <p:spPr>
          <a:xfrm>
            <a:off x="5209089" y="1455415"/>
            <a:ext cx="3661402" cy="3262141"/>
          </a:xfrm>
          <a:prstGeom prst="rect">
            <a:avLst/>
          </a:prstGeom>
        </p:spPr>
      </p:pic>
    </p:spTree>
    <p:extLst>
      <p:ext uri="{BB962C8B-B14F-4D97-AF65-F5344CB8AC3E}">
        <p14:creationId xmlns:p14="http://schemas.microsoft.com/office/powerpoint/2010/main" val="6820287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7884E0-5B64-9974-6D8B-6584C3F4383A}"/>
              </a:ext>
            </a:extLst>
          </p:cNvPr>
          <p:cNvSpPr>
            <a:spLocks noGrp="1"/>
          </p:cNvSpPr>
          <p:nvPr>
            <p:ph type="title"/>
          </p:nvPr>
        </p:nvSpPr>
        <p:spPr>
          <a:xfrm>
            <a:off x="864000" y="540000"/>
            <a:ext cx="10620142" cy="655564"/>
          </a:xfrm>
        </p:spPr>
        <p:txBody>
          <a:bodyPr/>
          <a:lstStyle/>
          <a:p>
            <a:pPr algn="ctr"/>
            <a:r>
              <a:rPr lang="nl-NL" dirty="0"/>
              <a:t>Persoonsgegevens</a:t>
            </a:r>
          </a:p>
        </p:txBody>
      </p:sp>
      <p:sp>
        <p:nvSpPr>
          <p:cNvPr id="3" name="Tijdelijke aanduiding voor inhoud 2">
            <a:extLst>
              <a:ext uri="{FF2B5EF4-FFF2-40B4-BE49-F238E27FC236}">
                <a16:creationId xmlns:a16="http://schemas.microsoft.com/office/drawing/2014/main" id="{4406B881-772E-62B3-3E2B-BEAE4C594350}"/>
              </a:ext>
            </a:extLst>
          </p:cNvPr>
          <p:cNvSpPr>
            <a:spLocks noGrp="1"/>
          </p:cNvSpPr>
          <p:nvPr>
            <p:ph idx="1"/>
          </p:nvPr>
        </p:nvSpPr>
        <p:spPr>
          <a:xfrm>
            <a:off x="922287" y="1475431"/>
            <a:ext cx="5251784" cy="5131042"/>
          </a:xfrm>
        </p:spPr>
        <p:txBody>
          <a:bodyPr/>
          <a:lstStyle/>
          <a:p>
            <a:r>
              <a:rPr lang="nl-NL" sz="1600" b="1" i="0" dirty="0">
                <a:effectLst/>
                <a:latin typeface="Söhne"/>
              </a:rPr>
              <a:t>Naam en Identiteit:</a:t>
            </a:r>
            <a:endParaRPr lang="nl-NL" sz="1600" b="0" i="0" dirty="0">
              <a:effectLst/>
              <a:latin typeface="Söhne"/>
            </a:endParaRPr>
          </a:p>
          <a:p>
            <a:pPr marL="742950" lvl="1" indent="-285750"/>
            <a:r>
              <a:rPr lang="nl-NL" sz="1600" b="0" i="0" dirty="0">
                <a:effectLst/>
                <a:latin typeface="Söhne"/>
              </a:rPr>
              <a:t>Voor- en achternaam.</a:t>
            </a:r>
          </a:p>
          <a:p>
            <a:pPr marL="742950" lvl="1" indent="-285750"/>
            <a:r>
              <a:rPr lang="nl-NL" sz="1600" b="0" i="0" dirty="0">
                <a:effectLst/>
                <a:latin typeface="Söhne"/>
              </a:rPr>
              <a:t>Geboortedatum en -plaats.</a:t>
            </a:r>
          </a:p>
          <a:p>
            <a:r>
              <a:rPr lang="nl-NL" sz="1600" b="1" i="0" dirty="0">
                <a:effectLst/>
                <a:latin typeface="Söhne"/>
              </a:rPr>
              <a:t>Contactgegevens:</a:t>
            </a:r>
            <a:endParaRPr lang="nl-NL" sz="1600" b="0" i="0" dirty="0">
              <a:effectLst/>
              <a:latin typeface="Söhne"/>
            </a:endParaRPr>
          </a:p>
          <a:p>
            <a:pPr marL="742950" lvl="1" indent="-285750"/>
            <a:r>
              <a:rPr lang="nl-NL" sz="1600" b="0" i="0" dirty="0">
                <a:effectLst/>
                <a:latin typeface="Söhne"/>
              </a:rPr>
              <a:t>Adres.</a:t>
            </a:r>
          </a:p>
          <a:p>
            <a:pPr marL="742950" lvl="1" indent="-285750"/>
            <a:r>
              <a:rPr lang="nl-NL" sz="1600" b="0" i="0" dirty="0">
                <a:effectLst/>
                <a:latin typeface="Söhne"/>
              </a:rPr>
              <a:t>Telefoonnummer.</a:t>
            </a:r>
          </a:p>
          <a:p>
            <a:pPr marL="742950" lvl="1" indent="-285750"/>
            <a:r>
              <a:rPr lang="nl-NL" sz="1600" b="0" i="0" dirty="0">
                <a:effectLst/>
                <a:latin typeface="Söhne"/>
              </a:rPr>
              <a:t>E-mailadres.</a:t>
            </a:r>
          </a:p>
          <a:p>
            <a:r>
              <a:rPr lang="nl-NL" sz="1600" b="1" i="0" dirty="0">
                <a:effectLst/>
                <a:latin typeface="Söhne"/>
              </a:rPr>
              <a:t>Digitale Informatie:</a:t>
            </a:r>
            <a:endParaRPr lang="nl-NL" sz="1600" b="0" i="0" dirty="0">
              <a:effectLst/>
              <a:latin typeface="Söhne"/>
            </a:endParaRPr>
          </a:p>
          <a:p>
            <a:pPr marL="742950" lvl="1" indent="-285750"/>
            <a:r>
              <a:rPr lang="nl-NL" sz="1600" b="0" i="0" dirty="0">
                <a:effectLst/>
                <a:latin typeface="Söhne"/>
              </a:rPr>
              <a:t>IP-adres.</a:t>
            </a:r>
          </a:p>
          <a:p>
            <a:pPr marL="742950" lvl="1" indent="-285750"/>
            <a:r>
              <a:rPr lang="nl-NL" sz="1600" b="0" i="0" dirty="0">
                <a:effectLst/>
                <a:latin typeface="Söhne"/>
              </a:rPr>
              <a:t>Cookies en online identificatoren.</a:t>
            </a:r>
          </a:p>
          <a:p>
            <a:r>
              <a:rPr lang="nl-NL" sz="1600" b="1" i="0" dirty="0">
                <a:effectLst/>
                <a:latin typeface="Söhne"/>
              </a:rPr>
              <a:t>Identificatienummers:</a:t>
            </a:r>
            <a:endParaRPr lang="nl-NL" sz="1600" b="0" i="0" dirty="0">
              <a:effectLst/>
              <a:latin typeface="Söhne"/>
            </a:endParaRPr>
          </a:p>
          <a:p>
            <a:pPr marL="742950" lvl="1" indent="-285750"/>
            <a:r>
              <a:rPr lang="nl-NL" sz="1600" b="0" i="0" dirty="0">
                <a:effectLst/>
                <a:latin typeface="Söhne"/>
              </a:rPr>
              <a:t>Burgerservicenummer (BSN).</a:t>
            </a:r>
          </a:p>
          <a:p>
            <a:pPr marL="742950" lvl="1" indent="-285750"/>
            <a:r>
              <a:rPr lang="nl-NL" sz="1600" b="0" i="0" dirty="0">
                <a:effectLst/>
                <a:latin typeface="Söhne"/>
              </a:rPr>
              <a:t>Paspoortnummer.</a:t>
            </a:r>
          </a:p>
          <a:p>
            <a:pPr marL="742950" lvl="1" indent="-285750"/>
            <a:r>
              <a:rPr lang="nl-NL" sz="1600" b="0" i="0" dirty="0">
                <a:effectLst/>
                <a:latin typeface="Söhne"/>
              </a:rPr>
              <a:t>Rijbewijsnummer.</a:t>
            </a:r>
          </a:p>
          <a:p>
            <a:pPr marL="0" indent="0" algn="l">
              <a:buNone/>
            </a:pPr>
            <a:endParaRPr lang="nl-NL" dirty="0"/>
          </a:p>
          <a:p>
            <a:pPr marL="0" indent="0">
              <a:buNone/>
            </a:pPr>
            <a:endParaRPr lang="nl-NL" dirty="0"/>
          </a:p>
          <a:p>
            <a:endParaRPr lang="nl-NL" dirty="0"/>
          </a:p>
          <a:p>
            <a:endParaRPr lang="nl-NL" dirty="0"/>
          </a:p>
          <a:p>
            <a:endParaRPr lang="nl-NL" dirty="0"/>
          </a:p>
        </p:txBody>
      </p:sp>
      <p:sp>
        <p:nvSpPr>
          <p:cNvPr id="4" name="Tijdelijke aanduiding voor datum 3">
            <a:extLst>
              <a:ext uri="{FF2B5EF4-FFF2-40B4-BE49-F238E27FC236}">
                <a16:creationId xmlns:a16="http://schemas.microsoft.com/office/drawing/2014/main" id="{42DA720C-E052-9734-6BFE-B5F71D661076}"/>
              </a:ext>
            </a:extLst>
          </p:cNvPr>
          <p:cNvSpPr>
            <a:spLocks noGrp="1"/>
          </p:cNvSpPr>
          <p:nvPr>
            <p:ph type="dt" sz="half" idx="10"/>
          </p:nvPr>
        </p:nvSpPr>
        <p:spPr/>
        <p:txBody>
          <a:bodyPr/>
          <a:lstStyle/>
          <a:p>
            <a:fld id="{D378D90B-D341-B048-AA5B-FC0B32816272}" type="datetime4">
              <a:rPr lang="nl-NL" smtClean="0"/>
              <a:t>6 december 2024</a:t>
            </a:fld>
            <a:endParaRPr lang="nl-NL" dirty="0"/>
          </a:p>
        </p:txBody>
      </p:sp>
      <p:sp>
        <p:nvSpPr>
          <p:cNvPr id="5" name="Tijdelijke aanduiding voor voettekst 4">
            <a:extLst>
              <a:ext uri="{FF2B5EF4-FFF2-40B4-BE49-F238E27FC236}">
                <a16:creationId xmlns:a16="http://schemas.microsoft.com/office/drawing/2014/main" id="{0A9452BD-F1F4-BEFD-0B06-A1BB8D28C1E1}"/>
              </a:ext>
            </a:extLst>
          </p:cNvPr>
          <p:cNvSpPr>
            <a:spLocks noGrp="1"/>
          </p:cNvSpPr>
          <p:nvPr>
            <p:ph type="ftr" sz="quarter" idx="11"/>
          </p:nvPr>
        </p:nvSpPr>
        <p:spPr/>
        <p:txBody>
          <a:bodyPr/>
          <a:lstStyle/>
          <a:p>
            <a:r>
              <a:rPr lang="nl-NL" dirty="0"/>
              <a:t>Titel van de presentatie</a:t>
            </a:r>
          </a:p>
        </p:txBody>
      </p:sp>
      <p:sp>
        <p:nvSpPr>
          <p:cNvPr id="6" name="Tijdelijke aanduiding voor inhoud 2">
            <a:extLst>
              <a:ext uri="{FF2B5EF4-FFF2-40B4-BE49-F238E27FC236}">
                <a16:creationId xmlns:a16="http://schemas.microsoft.com/office/drawing/2014/main" id="{9F94F4A1-C9CB-D614-E898-8BACAB2BDBAC}"/>
              </a:ext>
            </a:extLst>
          </p:cNvPr>
          <p:cNvSpPr txBox="1">
            <a:spLocks/>
          </p:cNvSpPr>
          <p:nvPr/>
        </p:nvSpPr>
        <p:spPr>
          <a:xfrm>
            <a:off x="5590674" y="1382921"/>
            <a:ext cx="5251784" cy="5131042"/>
          </a:xfrm>
          <a:prstGeom prst="rect">
            <a:avLst/>
          </a:prstGeom>
        </p:spPr>
        <p:txBody>
          <a:bodyPr vert="horz" lIns="0" tIns="0" rIns="0" bIns="0" rtlCol="0">
            <a:noAutofit/>
          </a:bodyPr>
          <a:lstStyle>
            <a:lvl1pPr marL="288000" indent="-288000" algn="l" defTabSz="914400" rtl="0" eaLnBrk="1" latinLnBrk="0" hangingPunct="1">
              <a:lnSpc>
                <a:spcPct val="90000"/>
              </a:lnSpc>
              <a:spcBef>
                <a:spcPts val="1000"/>
              </a:spcBef>
              <a:buClr>
                <a:schemeClr val="accent3"/>
              </a:buClr>
              <a:buSzPct val="100000"/>
              <a:buFont typeface="Arial" panose="020B0604020202020204" pitchFamily="34" charset="0"/>
              <a:buChar char="•"/>
              <a:defRPr sz="2800" b="0" i="0" kern="1200" baseline="0">
                <a:solidFill>
                  <a:schemeClr val="bg1"/>
                </a:solidFill>
                <a:latin typeface="+mn-lt"/>
                <a:ea typeface="+mn-ea"/>
                <a:cs typeface="+mn-cs"/>
              </a:defRPr>
            </a:lvl1pPr>
            <a:lvl2pPr marL="504000" indent="-216000" algn="l" defTabSz="288000" rtl="0" eaLnBrk="1" latinLnBrk="0" hangingPunct="1">
              <a:lnSpc>
                <a:spcPct val="90000"/>
              </a:lnSpc>
              <a:spcBef>
                <a:spcPts val="500"/>
              </a:spcBef>
              <a:buFont typeface="Systeemlettertype"/>
              <a:buChar char="-"/>
              <a:tabLst>
                <a:tab pos="288000" algn="l"/>
              </a:tabLst>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b="1" dirty="0">
                <a:latin typeface="Söhne"/>
              </a:rPr>
              <a:t>Financiële Gegevens:</a:t>
            </a:r>
            <a:endParaRPr lang="nl-NL" sz="1400" dirty="0">
              <a:latin typeface="Söhne"/>
            </a:endParaRPr>
          </a:p>
          <a:p>
            <a:pPr marL="742950" lvl="1" indent="-285750"/>
            <a:r>
              <a:rPr lang="nl-NL" sz="1400" dirty="0">
                <a:latin typeface="Söhne"/>
              </a:rPr>
              <a:t>Bankrekeningnummer.</a:t>
            </a:r>
          </a:p>
          <a:p>
            <a:pPr marL="742950" lvl="1" indent="-285750"/>
            <a:r>
              <a:rPr lang="nl-NL" sz="1400" dirty="0">
                <a:latin typeface="Söhne"/>
              </a:rPr>
              <a:t>Creditcardinformatie.</a:t>
            </a:r>
          </a:p>
          <a:p>
            <a:r>
              <a:rPr lang="nl-NL" sz="1400" b="1" dirty="0">
                <a:latin typeface="Söhne"/>
              </a:rPr>
              <a:t>Online Profielen:</a:t>
            </a:r>
            <a:endParaRPr lang="nl-NL" sz="1400" dirty="0">
              <a:latin typeface="Söhne"/>
            </a:endParaRPr>
          </a:p>
          <a:p>
            <a:pPr marL="742950" lvl="1" indent="-285750"/>
            <a:r>
              <a:rPr lang="nl-NL" sz="1400" dirty="0">
                <a:latin typeface="Söhne"/>
              </a:rPr>
              <a:t>Gebruikersnamen en profielen op sociale media.</a:t>
            </a:r>
          </a:p>
          <a:p>
            <a:r>
              <a:rPr lang="nl-NL" sz="1400" b="1" dirty="0">
                <a:latin typeface="Söhne"/>
              </a:rPr>
              <a:t>Fysieke Kenmerken:</a:t>
            </a:r>
            <a:endParaRPr lang="nl-NL" sz="1400" dirty="0">
              <a:latin typeface="Söhne"/>
            </a:endParaRPr>
          </a:p>
          <a:p>
            <a:pPr marL="742950" lvl="1" indent="-285750"/>
            <a:r>
              <a:rPr lang="nl-NL" sz="1400" dirty="0">
                <a:latin typeface="Söhne"/>
              </a:rPr>
              <a:t>Foto's (niet biometrisch).</a:t>
            </a:r>
          </a:p>
          <a:p>
            <a:endParaRPr lang="nl-NL" dirty="0"/>
          </a:p>
          <a:p>
            <a:pPr marL="0" indent="0">
              <a:buFont typeface="Arial" panose="020B0604020202020204" pitchFamily="34" charset="0"/>
              <a:buNone/>
            </a:pPr>
            <a:r>
              <a:rPr lang="nl-NL" dirty="0"/>
              <a:t> </a:t>
            </a:r>
          </a:p>
          <a:p>
            <a:endParaRPr lang="nl-NL" dirty="0"/>
          </a:p>
          <a:p>
            <a:endParaRPr lang="nl-NL" dirty="0"/>
          </a:p>
          <a:p>
            <a:endParaRPr lang="nl-NL" dirty="0"/>
          </a:p>
        </p:txBody>
      </p:sp>
    </p:spTree>
    <p:extLst>
      <p:ext uri="{BB962C8B-B14F-4D97-AF65-F5344CB8AC3E}">
        <p14:creationId xmlns:p14="http://schemas.microsoft.com/office/powerpoint/2010/main" val="213640790"/>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Thema_Optimus">
  <a:themeElements>
    <a:clrScheme name="Optimus 2021">
      <a:dk1>
        <a:srgbClr val="151230"/>
      </a:dk1>
      <a:lt1>
        <a:srgbClr val="FFFFFF"/>
      </a:lt1>
      <a:dk2>
        <a:srgbClr val="63A9E1"/>
      </a:dk2>
      <a:lt2>
        <a:srgbClr val="A8DDEE"/>
      </a:lt2>
      <a:accent1>
        <a:srgbClr val="006633"/>
      </a:accent1>
      <a:accent2>
        <a:srgbClr val="29235C"/>
      </a:accent2>
      <a:accent3>
        <a:srgbClr val="0688A4"/>
      </a:accent3>
      <a:accent4>
        <a:srgbClr val="9BBF1C"/>
      </a:accent4>
      <a:accent5>
        <a:srgbClr val="FFFFFF"/>
      </a:accent5>
      <a:accent6>
        <a:srgbClr val="FFFFFF"/>
      </a:accent6>
      <a:hlink>
        <a:srgbClr val="0688A4"/>
      </a:hlink>
      <a:folHlink>
        <a:srgbClr val="29235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Optimus 2021 ver nov- ppt.potx  -  Laatst opgeslagen door gebruiker" id="{F79E301F-7FAD-483C-B9CD-16E2429DDD8B}" vid="{0A0CBA6E-B034-46B3-8412-D5C94EE3207B}"/>
    </a:ext>
  </a:extLst>
</a:theme>
</file>

<file path=ppt/theme/theme2.xml><?xml version="1.0" encoding="utf-8"?>
<a:theme xmlns:a="http://schemas.openxmlformats.org/drawingml/2006/main" name="NewDay Thema">
  <a:themeElements>
    <a:clrScheme name="Vervolgpagina's New D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ervolgpagina's New Day">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2200" b="1" i="1" u="none" strike="noStrike" cap="none" normalizeH="0" baseline="0" smtClean="0">
            <a:ln>
              <a:noFill/>
            </a:ln>
            <a:solidFill>
              <a:srgbClr val="AACC00"/>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2200" b="1" i="1" u="none" strike="noStrike" cap="none" normalizeH="0" baseline="0" smtClean="0">
            <a:ln>
              <a:noFill/>
            </a:ln>
            <a:solidFill>
              <a:srgbClr val="AACC00"/>
            </a:solidFill>
            <a:effectLst/>
            <a:latin typeface="Arial" charset="0"/>
            <a:cs typeface="Arial" charset="0"/>
          </a:defRPr>
        </a:defPPr>
      </a:lstStyle>
    </a:lnDef>
  </a:objectDefaults>
  <a:extraClrSchemeLst>
    <a:extraClrScheme>
      <a:clrScheme name="Vervolgpagina's New D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ervolgpagina's New Da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ervolgpagina's New Da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ervolgpagina's New Da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ervolgpagina's New Da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ervolgpagina's New Da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ervolgpagina's New Da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ervolgpagina's New Da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ervolgpagina's New Da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ervolgpagina's New Da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ervolgpagina's New Da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ervolgpagina's New Da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Day Thema" id="{28452944-27D8-4311-90CD-6F80C3C28BE4}" vid="{888D6831-8599-4B8B-8959-A57CADB6834D}"/>
    </a:ext>
  </a:extLst>
</a:theme>
</file>

<file path=ppt/theme/theme3.xml><?xml version="1.0" encoding="utf-8"?>
<a:theme xmlns:a="http://schemas.openxmlformats.org/drawingml/2006/main" name="Golfvorm">
  <a:themeElements>
    <a:clrScheme name="Aangepast 2">
      <a:dk1>
        <a:sysClr val="windowText" lastClr="000000"/>
      </a:dk1>
      <a:lt1>
        <a:sysClr val="window" lastClr="FFFFFF"/>
      </a:lt1>
      <a:dk2>
        <a:srgbClr val="464646"/>
      </a:dk2>
      <a:lt2>
        <a:srgbClr val="DEF5FA"/>
      </a:lt2>
      <a:accent1>
        <a:srgbClr val="D9EBEA"/>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Golfv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olfv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D978D2CF25E8459859FB80AE10E46A" ma:contentTypeVersion="13" ma:contentTypeDescription="Een nieuw document maken." ma:contentTypeScope="" ma:versionID="610b65dfdd93cb19206d8cb92c6a9d85">
  <xsd:schema xmlns:xsd="http://www.w3.org/2001/XMLSchema" xmlns:xs="http://www.w3.org/2001/XMLSchema" xmlns:p="http://schemas.microsoft.com/office/2006/metadata/properties" xmlns:ns2="83b72450-c89c-4d17-9dec-bbd616957eb9" xmlns:ns3="24c7c491-5927-437e-99e0-80946ea4061b" targetNamespace="http://schemas.microsoft.com/office/2006/metadata/properties" ma:root="true" ma:fieldsID="e30c807f44cc1ac55f6b6b903f539c72" ns2:_="" ns3:_="">
    <xsd:import namespace="83b72450-c89c-4d17-9dec-bbd616957eb9"/>
    <xsd:import namespace="24c7c491-5927-437e-99e0-80946ea4061b"/>
    <xsd:element name="properties">
      <xsd:complexType>
        <xsd:sequence>
          <xsd:element name="documentManagement">
            <xsd:complexType>
              <xsd:all>
                <xsd:element ref="ns2:Norm" minOccurs="0"/>
                <xsd:element ref="ns2:Eigenaar" minOccurs="0"/>
                <xsd:element ref="ns2:Uitvoerder" minOccurs="0"/>
                <xsd:element ref="ns2:MediaServiceMetadata" minOccurs="0"/>
                <xsd:element ref="ns2:MediaServiceFastMetadata" minOccurs="0"/>
                <xsd:element ref="ns2:MediaServiceObjectDetectorVersions" minOccurs="0"/>
                <xsd:element ref="ns2:Bron" minOccurs="0"/>
                <xsd:element ref="ns2:Inuitvoering" minOccurs="0"/>
                <xsd:element ref="ns2:Controledatum" minOccurs="0"/>
                <xsd:element ref="ns3:SharedWithUsers" minOccurs="0"/>
                <xsd:element ref="ns3:SharedWithDetails" minOccurs="0"/>
                <xsd:element ref="ns2:Doelgroep"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b72450-c89c-4d17-9dec-bbd616957eb9" elementFormDefault="qualified">
    <xsd:import namespace="http://schemas.microsoft.com/office/2006/documentManagement/types"/>
    <xsd:import namespace="http://schemas.microsoft.com/office/infopath/2007/PartnerControls"/>
    <xsd:element name="Norm" ma:index="8" nillable="true" ma:displayName="Norm" ma:format="Dropdown" ma:internalName="Norm">
      <xsd:simpleType>
        <xsd:restriction base="dms:Text">
          <xsd:maxLength value="255"/>
        </xsd:restriction>
      </xsd:simpleType>
    </xsd:element>
    <xsd:element name="Eigenaar" ma:index="9" nillable="true" ma:displayName="Eigenaar" ma:format="Dropdown" ma:list="UserInfo" ma:SharePointGroup="0" ma:internalName="Eigenaa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Uitvoerder" ma:index="10" nillable="true" ma:displayName="Uitvoerder" ma:format="Dropdown" ma:list="UserInfo" ma:SharePointGroup="0" ma:internalName="Uitvoerd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Bron" ma:index="14" nillable="true" ma:displayName="Soort" ma:default="Informatie brief" ma:format="Dropdown" ma:internalName="Bron">
      <xsd:simpleType>
        <xsd:union memberTypes="dms:Text">
          <xsd:simpleType>
            <xsd:restriction base="dms:Choice">
              <xsd:enumeration value="Template mailbericht"/>
              <xsd:enumeration value="Informatie brief"/>
              <xsd:enumeration value="Template"/>
              <xsd:enumeration value="Informatie brief met Poll"/>
              <xsd:enumeration value="Controle"/>
              <xsd:enumeration value="Conceptversie"/>
            </xsd:restriction>
          </xsd:simpleType>
        </xsd:union>
      </xsd:simpleType>
    </xsd:element>
    <xsd:element name="Inuitvoering" ma:index="15" nillable="true" ma:displayName="In uitvoering" ma:default="0" ma:format="Dropdown" ma:internalName="Inuitvoering">
      <xsd:simpleType>
        <xsd:restriction base="dms:Boolean"/>
      </xsd:simpleType>
    </xsd:element>
    <xsd:element name="Controledatum" ma:index="16" nillable="true" ma:displayName="Controle datum" ma:format="DateOnly" ma:internalName="Controledatum">
      <xsd:simpleType>
        <xsd:restriction base="dms:DateTime"/>
      </xsd:simpleType>
    </xsd:element>
    <xsd:element name="Doelgroep" ma:index="19" nillable="true" ma:displayName="Doelgroep" ma:default="Medewerker Optimus Algemeen" ma:format="Dropdown" ma:internalName="Doelgroep" ma:requiredMultiChoice="true">
      <xsd:complexType>
        <xsd:complexContent>
          <xsd:extension base="dms:MultiChoice">
            <xsd:sequence>
              <xsd:element name="Value" maxOccurs="unbounded" minOccurs="0" nillable="true">
                <xsd:simpleType>
                  <xsd:restriction base="dms:Choice">
                    <xsd:enumeration value="Medewerker Optimus Algemeen"/>
                    <xsd:enumeration value="Medewerker Optimus School"/>
                    <xsd:enumeration value="C.v.B Optimus"/>
                    <xsd:enumeration value="Secretariaat Optimus"/>
                    <xsd:enumeration value="Dienst Onderwijs Optimus"/>
                    <xsd:enumeration value="Facilitair Optimus"/>
                    <xsd:enumeration value="HR Optimus"/>
                    <xsd:enumeration value="Overige Optimus"/>
                    <xsd:enumeration value="Externe (geen Optimus)"/>
                  </xsd:restriction>
                </xsd:simpleType>
              </xsd:element>
            </xsd:sequence>
          </xsd:extension>
        </xsd:complexContent>
      </xsd:complex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c7c491-5927-437e-99e0-80946ea4061b"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rm xmlns="83b72450-c89c-4d17-9dec-bbd616957eb9" xsi:nil="true"/>
    <Eigenaar xmlns="83b72450-c89c-4d17-9dec-bbd616957eb9">
      <UserInfo>
        <DisplayName/>
        <AccountId xsi:nil="true"/>
        <AccountType/>
      </UserInfo>
    </Eigenaar>
    <Uitvoerder xmlns="83b72450-c89c-4d17-9dec-bbd616957eb9">
      <UserInfo>
        <DisplayName/>
        <AccountId xsi:nil="true"/>
        <AccountType/>
      </UserInfo>
    </Uitvoerder>
    <Bron xmlns="83b72450-c89c-4d17-9dec-bbd616957eb9">Informatie brief</Bron>
    <Controledatum xmlns="83b72450-c89c-4d17-9dec-bbd616957eb9" xsi:nil="true"/>
    <Inuitvoering xmlns="83b72450-c89c-4d17-9dec-bbd616957eb9">false</Inuitvoering>
    <Doelgroep xmlns="83b72450-c89c-4d17-9dec-bbd616957eb9">
      <Value>Medewerker Optimus Algemeen</Value>
    </Doelgroep>
  </documentManagement>
</p:properties>
</file>

<file path=customXml/itemProps1.xml><?xml version="1.0" encoding="utf-8"?>
<ds:datastoreItem xmlns:ds="http://schemas.openxmlformats.org/officeDocument/2006/customXml" ds:itemID="{EAEE65F1-2C9D-4089-847B-4B597EFE72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b72450-c89c-4d17-9dec-bbd616957eb9"/>
    <ds:schemaRef ds:uri="24c7c491-5927-437e-99e0-80946ea406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839948-95BD-4873-8AE8-1F6CD00476C9}">
  <ds:schemaRefs>
    <ds:schemaRef ds:uri="http://schemas.microsoft.com/sharepoint/v3/contenttype/forms"/>
  </ds:schemaRefs>
</ds:datastoreItem>
</file>

<file path=customXml/itemProps3.xml><?xml version="1.0" encoding="utf-8"?>
<ds:datastoreItem xmlns:ds="http://schemas.openxmlformats.org/officeDocument/2006/customXml" ds:itemID="{CD65FED8-84B1-45B3-A9E8-809A3012F841}">
  <ds:schemaRefs>
    <ds:schemaRef ds:uri="http://schemas.microsoft.com/office/2006/metadata/properties"/>
    <ds:schemaRef ds:uri="http://schemas.microsoft.com/office/2006/documentManagement/types"/>
    <ds:schemaRef ds:uri="http://purl.org/dc/elements/1.1/"/>
    <ds:schemaRef ds:uri="83b72450-c89c-4d17-9dec-bbd616957eb9"/>
    <ds:schemaRef ds:uri="http://purl.org/dc/terms/"/>
    <ds:schemaRef ds:uri="http://purl.org/dc/dcmitype/"/>
    <ds:schemaRef ds:uri="http://schemas.microsoft.com/office/infopath/2007/PartnerControls"/>
    <ds:schemaRef ds:uri="http://schemas.openxmlformats.org/package/2006/metadata/core-properties"/>
    <ds:schemaRef ds:uri="24c7c491-5927-437e-99e0-80946ea4061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AVGOptimus 2021 ver nov- ppt</Template>
  <TotalTime>19166</TotalTime>
  <Words>7775</Words>
  <Application>Microsoft Office PowerPoint</Application>
  <PresentationFormat>Breedbeeld</PresentationFormat>
  <Paragraphs>1173</Paragraphs>
  <Slides>135</Slides>
  <Notes>82</Notes>
  <HiddenSlides>104</HiddenSlides>
  <MMClips>0</MMClips>
  <ScaleCrop>false</ScaleCrop>
  <HeadingPairs>
    <vt:vector size="6" baseType="variant">
      <vt:variant>
        <vt:lpstr>Gebruikte lettertypen</vt:lpstr>
      </vt:variant>
      <vt:variant>
        <vt:i4>8</vt:i4>
      </vt:variant>
      <vt:variant>
        <vt:lpstr>Thema</vt:lpstr>
      </vt:variant>
      <vt:variant>
        <vt:i4>3</vt:i4>
      </vt:variant>
      <vt:variant>
        <vt:lpstr>Diatitels</vt:lpstr>
      </vt:variant>
      <vt:variant>
        <vt:i4>135</vt:i4>
      </vt:variant>
    </vt:vector>
  </HeadingPairs>
  <TitlesOfParts>
    <vt:vector size="146" baseType="lpstr">
      <vt:lpstr>Arial</vt:lpstr>
      <vt:lpstr>Calibri</vt:lpstr>
      <vt:lpstr>Candara</vt:lpstr>
      <vt:lpstr>Locator</vt:lpstr>
      <vt:lpstr>Open Sans</vt:lpstr>
      <vt:lpstr>Söhne</vt:lpstr>
      <vt:lpstr>Symbol</vt:lpstr>
      <vt:lpstr>Systeemlettertype</vt:lpstr>
      <vt:lpstr>Thema_Optimus</vt:lpstr>
      <vt:lpstr>NewDay Thema</vt:lpstr>
      <vt:lpstr>Golfvorm</vt:lpstr>
      <vt:lpstr>OptimusAVG</vt:lpstr>
      <vt:lpstr>PowerPoint-presentatie</vt:lpstr>
      <vt:lpstr>PowerPoint-presentatie</vt:lpstr>
      <vt:lpstr>PowerPoint-presentatie</vt:lpstr>
      <vt:lpstr>Voldoen aan de</vt:lpstr>
      <vt:lpstr>Voldoen aan de</vt:lpstr>
      <vt:lpstr>Voldoen aan de</vt:lpstr>
      <vt:lpstr>PowerPoint-presentatie</vt:lpstr>
      <vt:lpstr>Digitale bescherming</vt:lpstr>
      <vt:lpstr>Digitale bescherming</vt:lpstr>
      <vt:lpstr>Digitale bescherming</vt:lpstr>
      <vt:lpstr>Digitale bescherming</vt:lpstr>
      <vt:lpstr>Digitale bescherming</vt:lpstr>
      <vt:lpstr>Digitale bescherming</vt:lpstr>
      <vt:lpstr>Digitale bescherming</vt:lpstr>
      <vt:lpstr>Digitale bescherming</vt:lpstr>
      <vt:lpstr>Digitale bescherming</vt:lpstr>
      <vt:lpstr>PowerPoint-presentatie</vt:lpstr>
      <vt:lpstr>Voldoen aan de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Vragen?</vt:lpstr>
      <vt:lpstr>PowerPoint-presentatie</vt:lpstr>
      <vt:lpstr>Informatie beveiliging</vt:lpstr>
      <vt:lpstr>Recap NBA information security scan</vt:lpstr>
      <vt:lpstr>Digitale bescherming</vt:lpstr>
      <vt:lpstr>Digitale bescherming</vt:lpstr>
      <vt:lpstr>Digitale bescherming</vt:lpstr>
      <vt:lpstr>Bescherming</vt:lpstr>
      <vt:lpstr>Digitale bescherming</vt:lpstr>
      <vt:lpstr>Is jouw wachtwoord al bekend?</vt:lpstr>
      <vt:lpstr>Wat jij kunt doen..</vt:lpstr>
      <vt:lpstr>Wat kun jij doen..</vt:lpstr>
      <vt:lpstr>Wat kun jij doen..</vt:lpstr>
      <vt:lpstr>Wat kun jij doen..</vt:lpstr>
      <vt:lpstr>Wat kun jij doen..</vt:lpstr>
      <vt:lpstr>Wat kun jij doen..</vt:lpstr>
      <vt:lpstr>Wat kun jij doen..</vt:lpstr>
      <vt:lpstr>Wat kun jij doen..</vt:lpstr>
      <vt:lpstr>Door de ogen van een hacker.</vt:lpstr>
      <vt:lpstr>Door de ogen van een hacker</vt:lpstr>
      <vt:lpstr>Door de ogen van een hacker.</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AVG Quickscan</vt:lpstr>
      <vt:lpstr>AVG Quickscan</vt:lpstr>
      <vt:lpstr>Als afsluiting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Extra</vt:lpstr>
      <vt:lpstr>Phishing</vt:lpstr>
      <vt:lpstr>PowerPoint-presentatie</vt:lpstr>
      <vt:lpstr>PowerPoint-presentatie</vt:lpstr>
      <vt:lpstr>PowerPoint-presentatie</vt:lpstr>
      <vt:lpstr>PowerPoint-presentatie</vt:lpstr>
      <vt:lpstr>Phishing mails:</vt:lpstr>
      <vt:lpstr>Phishing mails:</vt:lpstr>
      <vt:lpstr>PowerPoint-presentatie</vt:lpstr>
      <vt:lpstr>PowerPoint-presentatie</vt:lpstr>
      <vt:lpstr>Sectorbeeld</vt:lpstr>
      <vt:lpstr>Voorbeeld</vt:lpstr>
      <vt:lpstr>Waarom AVG Privacy en security</vt:lpstr>
      <vt:lpstr>Waarom AVG Privacy en security</vt:lpstr>
      <vt:lpstr>Persoonsgegevens</vt:lpstr>
      <vt:lpstr>Bijzondere persoonsgegevens</vt:lpstr>
      <vt:lpstr>Hoeveel persoonsgegevens van je  zijn openbaar? (terug te vinden)</vt:lpstr>
      <vt:lpstr>PowerPoint-presentatie</vt:lpstr>
      <vt:lpstr>Vergrendel je pc</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Voordelen van Implementatie</vt:lpstr>
      <vt:lpstr>Voordelen van Implementatie</vt:lpstr>
      <vt:lpstr>Voordelen van Implementatie</vt:lpstr>
      <vt:lpstr>PowerPoint-presentatie</vt:lpstr>
      <vt:lpstr>PowerPoint-presentatie</vt:lpstr>
      <vt:lpstr>Inhoud</vt:lpstr>
      <vt:lpstr>PowerPoint-presentatie</vt:lpstr>
      <vt:lpstr>PowerPoint-presentatie</vt:lpstr>
      <vt:lpstr>PowerPoint-presentatie</vt:lpstr>
      <vt:lpstr>Toegang en gegevens zijn gestolen? Datalek</vt:lpstr>
      <vt:lpstr>Beveiliging</vt:lpstr>
      <vt:lpstr>PowerPoint-presentatie</vt:lpstr>
      <vt:lpstr>PowerPoint-presentatie</vt:lpstr>
      <vt:lpstr>Wat kun jij doen..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OptimusAVG</dc:title>
  <dc:creator>Optimus AVG</dc:creator>
  <cp:lastModifiedBy>Anthony Verwijst</cp:lastModifiedBy>
  <cp:revision>40</cp:revision>
  <cp:lastPrinted>2024-08-15T08:03:49Z</cp:lastPrinted>
  <dcterms:created xsi:type="dcterms:W3CDTF">2023-06-14T10:37:22Z</dcterms:created>
  <dcterms:modified xsi:type="dcterms:W3CDTF">2024-12-06T07:14:21Z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0x0101009AD978D2CF25E8459859FB80AE10E46A</vt:lpwstr>
  </property>
</Properties>
</file>